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76" r:id="rId5"/>
  </p:sldMasterIdLst>
  <p:notesMasterIdLst>
    <p:notesMasterId r:id="rId30"/>
  </p:notesMasterIdLst>
  <p:handoutMasterIdLst>
    <p:handoutMasterId r:id="rId31"/>
  </p:handoutMasterIdLst>
  <p:sldIdLst>
    <p:sldId id="309" r:id="rId6"/>
    <p:sldId id="327" r:id="rId7"/>
    <p:sldId id="326" r:id="rId8"/>
    <p:sldId id="330" r:id="rId9"/>
    <p:sldId id="340" r:id="rId10"/>
    <p:sldId id="352" r:id="rId11"/>
    <p:sldId id="353" r:id="rId12"/>
    <p:sldId id="354" r:id="rId13"/>
    <p:sldId id="355" r:id="rId14"/>
    <p:sldId id="359" r:id="rId15"/>
    <p:sldId id="361" r:id="rId16"/>
    <p:sldId id="360" r:id="rId17"/>
    <p:sldId id="364" r:id="rId18"/>
    <p:sldId id="363" r:id="rId19"/>
    <p:sldId id="328" r:id="rId20"/>
    <p:sldId id="341" r:id="rId21"/>
    <p:sldId id="365" r:id="rId22"/>
    <p:sldId id="347" r:id="rId23"/>
    <p:sldId id="362" r:id="rId24"/>
    <p:sldId id="348" r:id="rId25"/>
    <p:sldId id="337" r:id="rId26"/>
    <p:sldId id="344" r:id="rId27"/>
    <p:sldId id="366" r:id="rId28"/>
    <p:sldId id="333" r:id="rId29"/>
  </p:sldIdLst>
  <p:sldSz cx="9144000" cy="6858000" type="screen4x3"/>
  <p:notesSz cx="7023100" cy="9309100"/>
  <p:defaultTextStyle>
    <a:defPPr>
      <a:defRPr lang="en-US"/>
    </a:defPPr>
    <a:lvl1pPr algn="l" rtl="0" eaLnBrk="0" fontAlgn="base" hangingPunct="0">
      <a:spcBef>
        <a:spcPct val="0"/>
      </a:spcBef>
      <a:spcAft>
        <a:spcPct val="0"/>
      </a:spcAft>
      <a:defRPr sz="2000"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sz="2000"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sz="2000"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Garamond" panose="02020404030301010803" pitchFamily="18" charset="0"/>
        <a:ea typeface="+mn-ea"/>
        <a:cs typeface="+mn-cs"/>
      </a:defRPr>
    </a:lvl5pPr>
    <a:lvl6pPr marL="2286000" algn="l" defTabSz="914400" rtl="0" eaLnBrk="1" latinLnBrk="0" hangingPunct="1">
      <a:defRPr sz="2000" kern="1200">
        <a:solidFill>
          <a:schemeClr val="tx1"/>
        </a:solidFill>
        <a:latin typeface="Garamond" panose="02020404030301010803" pitchFamily="18" charset="0"/>
        <a:ea typeface="+mn-ea"/>
        <a:cs typeface="+mn-cs"/>
      </a:defRPr>
    </a:lvl6pPr>
    <a:lvl7pPr marL="2743200" algn="l" defTabSz="914400" rtl="0" eaLnBrk="1" latinLnBrk="0" hangingPunct="1">
      <a:defRPr sz="2000" kern="1200">
        <a:solidFill>
          <a:schemeClr val="tx1"/>
        </a:solidFill>
        <a:latin typeface="Garamond" panose="02020404030301010803" pitchFamily="18" charset="0"/>
        <a:ea typeface="+mn-ea"/>
        <a:cs typeface="+mn-cs"/>
      </a:defRPr>
    </a:lvl7pPr>
    <a:lvl8pPr marL="3200400" algn="l" defTabSz="914400" rtl="0" eaLnBrk="1" latinLnBrk="0" hangingPunct="1">
      <a:defRPr sz="2000" kern="1200">
        <a:solidFill>
          <a:schemeClr val="tx1"/>
        </a:solidFill>
        <a:latin typeface="Garamond" panose="02020404030301010803" pitchFamily="18" charset="0"/>
        <a:ea typeface="+mn-ea"/>
        <a:cs typeface="+mn-cs"/>
      </a:defRPr>
    </a:lvl8pPr>
    <a:lvl9pPr marL="3657600" algn="l" defTabSz="914400" rtl="0" eaLnBrk="1" latinLnBrk="0" hangingPunct="1">
      <a:defRPr sz="2000"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9900"/>
    <a:srgbClr val="000000"/>
    <a:srgbClr val="FF6600"/>
    <a:srgbClr val="9966FF"/>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94" autoAdjust="0"/>
    <p:restoredTop sz="69784" autoAdjust="0"/>
  </p:normalViewPr>
  <p:slideViewPr>
    <p:cSldViewPr snapToGrid="0">
      <p:cViewPr varScale="1">
        <p:scale>
          <a:sx n="62" d="100"/>
          <a:sy n="62" d="100"/>
        </p:scale>
        <p:origin x="584" y="2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y Cirilli" userId="86b79fd0-f8f4-4176-9707-344067cd2d10" providerId="ADAL" clId="{E686251A-BFE5-49C3-A405-98F8F664639B}"/>
    <pc:docChg chg="custSel modSld">
      <pc:chgData name="Carly Cirilli" userId="86b79fd0-f8f4-4176-9707-344067cd2d10" providerId="ADAL" clId="{E686251A-BFE5-49C3-A405-98F8F664639B}" dt="2022-04-25T14:15:41.788" v="11" actId="478"/>
      <pc:docMkLst>
        <pc:docMk/>
      </pc:docMkLst>
      <pc:sldChg chg="delSp modSp">
        <pc:chgData name="Carly Cirilli" userId="86b79fd0-f8f4-4176-9707-344067cd2d10" providerId="ADAL" clId="{E686251A-BFE5-49C3-A405-98F8F664639B}" dt="2022-04-25T14:15:41.788" v="11" actId="478"/>
        <pc:sldMkLst>
          <pc:docMk/>
          <pc:sldMk cId="0" sldId="309"/>
        </pc:sldMkLst>
        <pc:spChg chg="del mod">
          <ac:chgData name="Carly Cirilli" userId="86b79fd0-f8f4-4176-9707-344067cd2d10" providerId="ADAL" clId="{E686251A-BFE5-49C3-A405-98F8F664639B}" dt="2022-04-25T14:15:41.788" v="11" actId="478"/>
          <ac:spMkLst>
            <pc:docMk/>
            <pc:sldMk cId="0" sldId="309"/>
            <ac:spMk id="2" creationId="{86B93875-62D2-E72F-D05E-4A182B104878}"/>
          </ac:spMkLst>
        </pc:spChg>
        <pc:spChg chg="mod">
          <ac:chgData name="Carly Cirilli" userId="86b79fd0-f8f4-4176-9707-344067cd2d10" providerId="ADAL" clId="{E686251A-BFE5-49C3-A405-98F8F664639B}" dt="2022-04-25T14:15:33.960" v="1" actId="1076"/>
          <ac:spMkLst>
            <pc:docMk/>
            <pc:sldMk cId="0" sldId="309"/>
            <ac:spMk id="3" creationId="{5FEE451E-B800-9C99-A2C7-65ADC1C43B43}"/>
          </ac:spMkLst>
        </pc:spChg>
        <pc:spChg chg="del">
          <ac:chgData name="Carly Cirilli" userId="86b79fd0-f8f4-4176-9707-344067cd2d10" providerId="ADAL" clId="{E686251A-BFE5-49C3-A405-98F8F664639B}" dt="2022-04-25T14:15:30.443" v="0" actId="478"/>
          <ac:spMkLst>
            <pc:docMk/>
            <pc:sldMk cId="0" sldId="309"/>
            <ac:spMk id="4" creationId="{F01ADE66-2979-A990-E9EA-AC4B3113B16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F28F53D-C4C8-4695-84B2-03F0719685E3}"/>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2" tIns="46661" rIns="93322" bIns="46661" numCol="1" anchor="t" anchorCtr="0" compatLnSpc="1">
            <a:prstTxWarp prst="textNoShape">
              <a:avLst/>
            </a:prstTxWarp>
          </a:bodyPr>
          <a:lstStyle>
            <a:lvl1pPr defTabSz="932466" eaLnBrk="1" hangingPunct="1">
              <a:defRPr sz="1200">
                <a:latin typeface="Arial" charset="0"/>
              </a:defRPr>
            </a:lvl1pPr>
          </a:lstStyle>
          <a:p>
            <a:pPr>
              <a:defRPr/>
            </a:pPr>
            <a:endParaRPr lang="en-US"/>
          </a:p>
        </p:txBody>
      </p:sp>
      <p:sp>
        <p:nvSpPr>
          <p:cNvPr id="46083" name="Rectangle 3">
            <a:extLst>
              <a:ext uri="{FF2B5EF4-FFF2-40B4-BE49-F238E27FC236}">
                <a16:creationId xmlns:a16="http://schemas.microsoft.com/office/drawing/2014/main" id="{00D38047-CC0F-46D1-BBFF-A37F1CF02AF2}"/>
              </a:ext>
            </a:extLst>
          </p:cNvPr>
          <p:cNvSpPr>
            <a:spLocks noGrp="1" noChangeArrowheads="1"/>
          </p:cNvSpPr>
          <p:nvPr>
            <p:ph type="dt" sz="quarter" idx="1"/>
          </p:nvPr>
        </p:nvSpPr>
        <p:spPr bwMode="auto">
          <a:xfrm>
            <a:off x="3978275" y="0"/>
            <a:ext cx="3043238" cy="465138"/>
          </a:xfrm>
          <a:prstGeom prst="rect">
            <a:avLst/>
          </a:prstGeom>
          <a:noFill/>
          <a:ln w="9525">
            <a:noFill/>
            <a:miter lim="800000"/>
            <a:headEnd/>
            <a:tailEnd/>
          </a:ln>
          <a:effectLst/>
        </p:spPr>
        <p:txBody>
          <a:bodyPr vert="horz" wrap="square" lIns="93322" tIns="46661" rIns="93322" bIns="46661" numCol="1" anchor="t" anchorCtr="0" compatLnSpc="1">
            <a:prstTxWarp prst="textNoShape">
              <a:avLst/>
            </a:prstTxWarp>
          </a:bodyPr>
          <a:lstStyle>
            <a:lvl1pPr algn="r" defTabSz="932466" eaLnBrk="1" hangingPunct="1">
              <a:defRPr sz="1200">
                <a:latin typeface="Arial" charset="0"/>
              </a:defRPr>
            </a:lvl1pPr>
          </a:lstStyle>
          <a:p>
            <a:pPr>
              <a:defRPr/>
            </a:pPr>
            <a:endParaRPr lang="en-US"/>
          </a:p>
        </p:txBody>
      </p:sp>
      <p:sp>
        <p:nvSpPr>
          <p:cNvPr id="46084" name="Rectangle 4">
            <a:extLst>
              <a:ext uri="{FF2B5EF4-FFF2-40B4-BE49-F238E27FC236}">
                <a16:creationId xmlns:a16="http://schemas.microsoft.com/office/drawing/2014/main" id="{4670B3F7-6AA5-4307-B513-0A3319F399FC}"/>
              </a:ext>
            </a:extLst>
          </p:cNvPr>
          <p:cNvSpPr>
            <a:spLocks noGrp="1" noChangeArrowheads="1"/>
          </p:cNvSpPr>
          <p:nvPr>
            <p:ph type="ftr" sz="quarter" idx="2"/>
          </p:nvPr>
        </p:nvSpPr>
        <p:spPr bwMode="auto">
          <a:xfrm>
            <a:off x="0" y="8842375"/>
            <a:ext cx="3043238" cy="465138"/>
          </a:xfrm>
          <a:prstGeom prst="rect">
            <a:avLst/>
          </a:prstGeom>
          <a:noFill/>
          <a:ln w="9525">
            <a:noFill/>
            <a:miter lim="800000"/>
            <a:headEnd/>
            <a:tailEnd/>
          </a:ln>
          <a:effectLst/>
        </p:spPr>
        <p:txBody>
          <a:bodyPr vert="horz" wrap="square" lIns="93322" tIns="46661" rIns="93322" bIns="46661" numCol="1" anchor="b" anchorCtr="0" compatLnSpc="1">
            <a:prstTxWarp prst="textNoShape">
              <a:avLst/>
            </a:prstTxWarp>
          </a:bodyPr>
          <a:lstStyle>
            <a:lvl1pPr defTabSz="932466" eaLnBrk="1" hangingPunct="1">
              <a:defRPr sz="1200">
                <a:latin typeface="Arial" charset="0"/>
              </a:defRPr>
            </a:lvl1pPr>
          </a:lstStyle>
          <a:p>
            <a:pPr>
              <a:defRPr/>
            </a:pPr>
            <a:endParaRPr lang="en-US"/>
          </a:p>
        </p:txBody>
      </p:sp>
      <p:sp>
        <p:nvSpPr>
          <p:cNvPr id="46085" name="Rectangle 5">
            <a:extLst>
              <a:ext uri="{FF2B5EF4-FFF2-40B4-BE49-F238E27FC236}">
                <a16:creationId xmlns:a16="http://schemas.microsoft.com/office/drawing/2014/main" id="{19C5485A-919B-47AC-9704-F23C1A6BF438}"/>
              </a:ext>
            </a:extLst>
          </p:cNvPr>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a:effectLst/>
        </p:spPr>
        <p:txBody>
          <a:bodyPr vert="horz" wrap="square" lIns="93322" tIns="46661" rIns="93322" bIns="46661" numCol="1" anchor="b" anchorCtr="0" compatLnSpc="1">
            <a:prstTxWarp prst="textNoShape">
              <a:avLst/>
            </a:prstTxWarp>
          </a:bodyPr>
          <a:lstStyle>
            <a:lvl1pPr algn="r" defTabSz="931863" eaLnBrk="1" hangingPunct="1">
              <a:defRPr sz="1200">
                <a:latin typeface="Arial" panose="020B0604020202020204" pitchFamily="34" charset="0"/>
              </a:defRPr>
            </a:lvl1pPr>
          </a:lstStyle>
          <a:p>
            <a:fld id="{EED5CAAC-7ECE-4923-A64C-7333BE116E3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B98332C-6CCB-423D-8559-8DC34AB1EF6C}"/>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2" tIns="46661" rIns="93322" bIns="46661" numCol="1" anchor="t" anchorCtr="0" compatLnSpc="1">
            <a:prstTxWarp prst="textNoShape">
              <a:avLst/>
            </a:prstTxWarp>
          </a:bodyPr>
          <a:lstStyle>
            <a:lvl1pPr defTabSz="932466" eaLnBrk="1" hangingPunct="1">
              <a:defRPr sz="1200">
                <a:latin typeface="Arial" charset="0"/>
              </a:defRPr>
            </a:lvl1pPr>
          </a:lstStyle>
          <a:p>
            <a:pPr>
              <a:defRPr/>
            </a:pPr>
            <a:endParaRPr lang="en-US"/>
          </a:p>
        </p:txBody>
      </p:sp>
      <p:sp>
        <p:nvSpPr>
          <p:cNvPr id="10243" name="Rectangle 3">
            <a:extLst>
              <a:ext uri="{FF2B5EF4-FFF2-40B4-BE49-F238E27FC236}">
                <a16:creationId xmlns:a16="http://schemas.microsoft.com/office/drawing/2014/main" id="{331B63E1-2C6B-4C41-A105-9325CF047BF7}"/>
              </a:ext>
            </a:extLst>
          </p:cNvPr>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3322" tIns="46661" rIns="93322" bIns="46661" numCol="1" anchor="t" anchorCtr="0" compatLnSpc="1">
            <a:prstTxWarp prst="textNoShape">
              <a:avLst/>
            </a:prstTxWarp>
          </a:bodyPr>
          <a:lstStyle>
            <a:lvl1pPr algn="r" defTabSz="932466"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6DABC21E-3844-40C3-B6A7-6A0264138908}"/>
              </a:ext>
            </a:extLst>
          </p:cNvPr>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a:extLst>
              <a:ext uri="{FF2B5EF4-FFF2-40B4-BE49-F238E27FC236}">
                <a16:creationId xmlns:a16="http://schemas.microsoft.com/office/drawing/2014/main" id="{C32469A2-EDBC-47B1-8076-F02E873ED6E9}"/>
              </a:ext>
            </a:extLst>
          </p:cNvPr>
          <p:cNvSpPr>
            <a:spLocks noGrp="1" noChangeArrowheads="1"/>
          </p:cNvSpPr>
          <p:nvPr>
            <p:ph type="body" sz="quarter" idx="3"/>
          </p:nvPr>
        </p:nvSpPr>
        <p:spPr bwMode="auto">
          <a:xfrm>
            <a:off x="703263" y="4422775"/>
            <a:ext cx="5616575" cy="4187825"/>
          </a:xfrm>
          <a:prstGeom prst="rect">
            <a:avLst/>
          </a:prstGeom>
          <a:noFill/>
          <a:ln w="9525">
            <a:noFill/>
            <a:miter lim="800000"/>
            <a:headEnd/>
            <a:tailEnd/>
          </a:ln>
          <a:effectLst/>
        </p:spPr>
        <p:txBody>
          <a:bodyPr vert="horz" wrap="square" lIns="93322" tIns="46661" rIns="93322" bIns="466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a:extLst>
              <a:ext uri="{FF2B5EF4-FFF2-40B4-BE49-F238E27FC236}">
                <a16:creationId xmlns:a16="http://schemas.microsoft.com/office/drawing/2014/main" id="{088F61BC-75C0-4030-BA7B-A72A5312D5B9}"/>
              </a:ext>
            </a:extLst>
          </p:cNvPr>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3322" tIns="46661" rIns="93322" bIns="46661" numCol="1" anchor="b" anchorCtr="0" compatLnSpc="1">
            <a:prstTxWarp prst="textNoShape">
              <a:avLst/>
            </a:prstTxWarp>
          </a:bodyPr>
          <a:lstStyle>
            <a:lvl1pPr defTabSz="932466" eaLnBrk="1" hangingPunct="1">
              <a:defRPr sz="1200">
                <a:latin typeface="Arial" charset="0"/>
              </a:defRPr>
            </a:lvl1pPr>
          </a:lstStyle>
          <a:p>
            <a:pPr>
              <a:defRPr/>
            </a:pPr>
            <a:endParaRPr lang="en-US"/>
          </a:p>
        </p:txBody>
      </p:sp>
      <p:sp>
        <p:nvSpPr>
          <p:cNvPr id="10247" name="Rectangle 7">
            <a:extLst>
              <a:ext uri="{FF2B5EF4-FFF2-40B4-BE49-F238E27FC236}">
                <a16:creationId xmlns:a16="http://schemas.microsoft.com/office/drawing/2014/main" id="{B8CA4A21-F250-471B-A04A-7F6C40C44C1C}"/>
              </a:ext>
            </a:extLst>
          </p:cNvPr>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3322" tIns="46661" rIns="93322" bIns="46661" numCol="1" anchor="b" anchorCtr="0" compatLnSpc="1">
            <a:prstTxWarp prst="textNoShape">
              <a:avLst/>
            </a:prstTxWarp>
          </a:bodyPr>
          <a:lstStyle>
            <a:lvl1pPr algn="r" defTabSz="931863" eaLnBrk="1" hangingPunct="1">
              <a:defRPr sz="1200">
                <a:latin typeface="Arial" panose="020B0604020202020204" pitchFamily="34" charset="0"/>
              </a:defRPr>
            </a:lvl1pPr>
          </a:lstStyle>
          <a:p>
            <a:fld id="{E38E2E94-5332-4ECB-982A-2B671938FFB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D958BDE-BE97-4D99-9A8A-F99C54E1A2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Garamond" panose="02020404030301010803" pitchFamily="18" charset="0"/>
              </a:defRPr>
            </a:lvl1pPr>
            <a:lvl2pPr marL="750888" indent="-287338" defTabSz="931863">
              <a:defRPr sz="2000">
                <a:solidFill>
                  <a:schemeClr val="tx1"/>
                </a:solidFill>
                <a:latin typeface="Garamond" panose="02020404030301010803" pitchFamily="18" charset="0"/>
              </a:defRPr>
            </a:lvl2pPr>
            <a:lvl3pPr marL="1154113" indent="-230188" defTabSz="931863">
              <a:defRPr sz="2000">
                <a:solidFill>
                  <a:schemeClr val="tx1"/>
                </a:solidFill>
                <a:latin typeface="Garamond" panose="02020404030301010803" pitchFamily="18" charset="0"/>
              </a:defRPr>
            </a:lvl3pPr>
            <a:lvl4pPr marL="1617663" indent="-230188" defTabSz="931863">
              <a:defRPr sz="2000">
                <a:solidFill>
                  <a:schemeClr val="tx1"/>
                </a:solidFill>
                <a:latin typeface="Garamond" panose="02020404030301010803" pitchFamily="18" charset="0"/>
              </a:defRPr>
            </a:lvl4pPr>
            <a:lvl5pPr marL="2079625" indent="-230188" defTabSz="931863">
              <a:defRPr sz="2000">
                <a:solidFill>
                  <a:schemeClr val="tx1"/>
                </a:solidFill>
                <a:latin typeface="Garamond" panose="02020404030301010803" pitchFamily="18" charset="0"/>
              </a:defRPr>
            </a:lvl5pPr>
            <a:lvl6pPr marL="2536825" indent="-230188" defTabSz="931863" eaLnBrk="0" fontAlgn="base" hangingPunct="0">
              <a:spcBef>
                <a:spcPct val="0"/>
              </a:spcBef>
              <a:spcAft>
                <a:spcPct val="0"/>
              </a:spcAft>
              <a:defRPr sz="2000">
                <a:solidFill>
                  <a:schemeClr val="tx1"/>
                </a:solidFill>
                <a:latin typeface="Garamond" panose="02020404030301010803" pitchFamily="18" charset="0"/>
              </a:defRPr>
            </a:lvl6pPr>
            <a:lvl7pPr marL="2994025" indent="-230188" defTabSz="931863" eaLnBrk="0" fontAlgn="base" hangingPunct="0">
              <a:spcBef>
                <a:spcPct val="0"/>
              </a:spcBef>
              <a:spcAft>
                <a:spcPct val="0"/>
              </a:spcAft>
              <a:defRPr sz="2000">
                <a:solidFill>
                  <a:schemeClr val="tx1"/>
                </a:solidFill>
                <a:latin typeface="Garamond" panose="02020404030301010803" pitchFamily="18" charset="0"/>
              </a:defRPr>
            </a:lvl7pPr>
            <a:lvl8pPr marL="3451225" indent="-230188" defTabSz="931863" eaLnBrk="0" fontAlgn="base" hangingPunct="0">
              <a:spcBef>
                <a:spcPct val="0"/>
              </a:spcBef>
              <a:spcAft>
                <a:spcPct val="0"/>
              </a:spcAft>
              <a:defRPr sz="2000">
                <a:solidFill>
                  <a:schemeClr val="tx1"/>
                </a:solidFill>
                <a:latin typeface="Garamond" panose="02020404030301010803" pitchFamily="18" charset="0"/>
              </a:defRPr>
            </a:lvl8pPr>
            <a:lvl9pPr marL="3908425" indent="-230188" defTabSz="931863" eaLnBrk="0" fontAlgn="base" hangingPunct="0">
              <a:spcBef>
                <a:spcPct val="0"/>
              </a:spcBef>
              <a:spcAft>
                <a:spcPct val="0"/>
              </a:spcAft>
              <a:defRPr sz="2000">
                <a:solidFill>
                  <a:schemeClr val="tx1"/>
                </a:solidFill>
                <a:latin typeface="Garamond" panose="02020404030301010803" pitchFamily="18" charset="0"/>
              </a:defRPr>
            </a:lvl9pPr>
          </a:lstStyle>
          <a:p>
            <a:fld id="{015250FA-3AA1-4606-8099-8C4317532ED9}" type="slidenum">
              <a:rPr lang="en-US" altLang="en-US" sz="1200">
                <a:latin typeface="Arial" panose="020B0604020202020204" pitchFamily="34" charset="0"/>
              </a:rPr>
              <a:pPr/>
              <a:t>1</a:t>
            </a:fld>
            <a:endParaRPr lang="en-US" altLang="en-US" sz="1200">
              <a:latin typeface="Arial" panose="020B0604020202020204" pitchFamily="34" charset="0"/>
            </a:endParaRPr>
          </a:p>
        </p:txBody>
      </p:sp>
      <p:sp>
        <p:nvSpPr>
          <p:cNvPr id="5123" name="Rectangle 2">
            <a:extLst>
              <a:ext uri="{FF2B5EF4-FFF2-40B4-BE49-F238E27FC236}">
                <a16:creationId xmlns:a16="http://schemas.microsoft.com/office/drawing/2014/main" id="{0EA87A2B-5338-4BB3-801E-001B44DF6517}"/>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AEB1B621-96E7-474A-8633-BAAEE48E37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E2E94-5332-4ECB-982A-2B671938FFB9}" type="slidenum">
              <a:rPr lang="en-US" altLang="en-US" smtClean="0"/>
              <a:pPr/>
              <a:t>12</a:t>
            </a:fld>
            <a:endParaRPr lang="en-US" altLang="en-US"/>
          </a:p>
        </p:txBody>
      </p:sp>
    </p:spTree>
    <p:extLst>
      <p:ext uri="{BB962C8B-B14F-4D97-AF65-F5344CB8AC3E}">
        <p14:creationId xmlns:p14="http://schemas.microsoft.com/office/powerpoint/2010/main" val="3174875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08EA4AC9-9382-73E2-8F1C-2ACB5DFEE7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Garamond" panose="02020404030301010803" pitchFamily="18" charset="0"/>
              </a:defRPr>
            </a:lvl1pPr>
            <a:lvl2pPr marL="750888" indent="-287338" defTabSz="931863">
              <a:defRPr sz="2000">
                <a:solidFill>
                  <a:schemeClr val="tx1"/>
                </a:solidFill>
                <a:latin typeface="Garamond" panose="02020404030301010803" pitchFamily="18" charset="0"/>
              </a:defRPr>
            </a:lvl2pPr>
            <a:lvl3pPr marL="1154113" indent="-230188" defTabSz="931863">
              <a:defRPr sz="2000">
                <a:solidFill>
                  <a:schemeClr val="tx1"/>
                </a:solidFill>
                <a:latin typeface="Garamond" panose="02020404030301010803" pitchFamily="18" charset="0"/>
              </a:defRPr>
            </a:lvl3pPr>
            <a:lvl4pPr marL="1617663" indent="-230188" defTabSz="931863">
              <a:defRPr sz="2000">
                <a:solidFill>
                  <a:schemeClr val="tx1"/>
                </a:solidFill>
                <a:latin typeface="Garamond" panose="02020404030301010803" pitchFamily="18" charset="0"/>
              </a:defRPr>
            </a:lvl4pPr>
            <a:lvl5pPr marL="2079625" indent="-230188" defTabSz="931863">
              <a:defRPr sz="2000">
                <a:solidFill>
                  <a:schemeClr val="tx1"/>
                </a:solidFill>
                <a:latin typeface="Garamond" panose="02020404030301010803" pitchFamily="18" charset="0"/>
              </a:defRPr>
            </a:lvl5pPr>
            <a:lvl6pPr marL="2536825" indent="-230188" defTabSz="931863" eaLnBrk="0" fontAlgn="base" hangingPunct="0">
              <a:spcBef>
                <a:spcPct val="0"/>
              </a:spcBef>
              <a:spcAft>
                <a:spcPct val="0"/>
              </a:spcAft>
              <a:defRPr sz="2000">
                <a:solidFill>
                  <a:schemeClr val="tx1"/>
                </a:solidFill>
                <a:latin typeface="Garamond" panose="02020404030301010803" pitchFamily="18" charset="0"/>
              </a:defRPr>
            </a:lvl6pPr>
            <a:lvl7pPr marL="2994025" indent="-230188" defTabSz="931863" eaLnBrk="0" fontAlgn="base" hangingPunct="0">
              <a:spcBef>
                <a:spcPct val="0"/>
              </a:spcBef>
              <a:spcAft>
                <a:spcPct val="0"/>
              </a:spcAft>
              <a:defRPr sz="2000">
                <a:solidFill>
                  <a:schemeClr val="tx1"/>
                </a:solidFill>
                <a:latin typeface="Garamond" panose="02020404030301010803" pitchFamily="18" charset="0"/>
              </a:defRPr>
            </a:lvl7pPr>
            <a:lvl8pPr marL="3451225" indent="-230188" defTabSz="931863" eaLnBrk="0" fontAlgn="base" hangingPunct="0">
              <a:spcBef>
                <a:spcPct val="0"/>
              </a:spcBef>
              <a:spcAft>
                <a:spcPct val="0"/>
              </a:spcAft>
              <a:defRPr sz="2000">
                <a:solidFill>
                  <a:schemeClr val="tx1"/>
                </a:solidFill>
                <a:latin typeface="Garamond" panose="02020404030301010803" pitchFamily="18" charset="0"/>
              </a:defRPr>
            </a:lvl8pPr>
            <a:lvl9pPr marL="3908425" indent="-230188" defTabSz="931863" eaLnBrk="0" fontAlgn="base" hangingPunct="0">
              <a:spcBef>
                <a:spcPct val="0"/>
              </a:spcBef>
              <a:spcAft>
                <a:spcPct val="0"/>
              </a:spcAft>
              <a:defRPr sz="2000">
                <a:solidFill>
                  <a:schemeClr val="tx1"/>
                </a:solidFill>
                <a:latin typeface="Garamond" panose="02020404030301010803" pitchFamily="18" charset="0"/>
              </a:defRPr>
            </a:lvl9pPr>
          </a:lstStyle>
          <a:p>
            <a:fld id="{8EABE4E0-F778-4AF9-BBA6-E3E7B6C9C5B4}" type="slidenum">
              <a:rPr lang="en-US" altLang="en-US" sz="1200">
                <a:latin typeface="Arial" panose="020B0604020202020204" pitchFamily="34" charset="0"/>
              </a:rPr>
              <a:pPr/>
              <a:t>13</a:t>
            </a:fld>
            <a:endParaRPr lang="en-US" altLang="en-US" sz="1200">
              <a:latin typeface="Arial" panose="020B0604020202020204" pitchFamily="34" charset="0"/>
            </a:endParaRPr>
          </a:p>
        </p:txBody>
      </p:sp>
      <p:sp>
        <p:nvSpPr>
          <p:cNvPr id="5123" name="Rectangle 2">
            <a:extLst>
              <a:ext uri="{FF2B5EF4-FFF2-40B4-BE49-F238E27FC236}">
                <a16:creationId xmlns:a16="http://schemas.microsoft.com/office/drawing/2014/main" id="{E80D6E5A-89EE-3CB7-9C7D-6DE40A5D001B}"/>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D1CD358E-A1EA-7683-32F4-65831F5377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51D9B28-F9CD-686B-490F-646C2A1A51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Garamond" panose="02020404030301010803" pitchFamily="18" charset="0"/>
              </a:defRPr>
            </a:lvl1pPr>
            <a:lvl2pPr marL="750888" indent="-287338" defTabSz="931863">
              <a:defRPr sz="2000">
                <a:solidFill>
                  <a:schemeClr val="tx1"/>
                </a:solidFill>
                <a:latin typeface="Garamond" panose="02020404030301010803" pitchFamily="18" charset="0"/>
              </a:defRPr>
            </a:lvl2pPr>
            <a:lvl3pPr marL="1154113" indent="-230188" defTabSz="931863">
              <a:defRPr sz="2000">
                <a:solidFill>
                  <a:schemeClr val="tx1"/>
                </a:solidFill>
                <a:latin typeface="Garamond" panose="02020404030301010803" pitchFamily="18" charset="0"/>
              </a:defRPr>
            </a:lvl3pPr>
            <a:lvl4pPr marL="1617663" indent="-230188" defTabSz="931863">
              <a:defRPr sz="2000">
                <a:solidFill>
                  <a:schemeClr val="tx1"/>
                </a:solidFill>
                <a:latin typeface="Garamond" panose="02020404030301010803" pitchFamily="18" charset="0"/>
              </a:defRPr>
            </a:lvl4pPr>
            <a:lvl5pPr marL="2079625" indent="-230188" defTabSz="931863">
              <a:defRPr sz="2000">
                <a:solidFill>
                  <a:schemeClr val="tx1"/>
                </a:solidFill>
                <a:latin typeface="Garamond" panose="02020404030301010803" pitchFamily="18" charset="0"/>
              </a:defRPr>
            </a:lvl5pPr>
            <a:lvl6pPr marL="2536825" indent="-230188" defTabSz="931863" eaLnBrk="0" fontAlgn="base" hangingPunct="0">
              <a:spcBef>
                <a:spcPct val="0"/>
              </a:spcBef>
              <a:spcAft>
                <a:spcPct val="0"/>
              </a:spcAft>
              <a:defRPr sz="2000">
                <a:solidFill>
                  <a:schemeClr val="tx1"/>
                </a:solidFill>
                <a:latin typeface="Garamond" panose="02020404030301010803" pitchFamily="18" charset="0"/>
              </a:defRPr>
            </a:lvl6pPr>
            <a:lvl7pPr marL="2994025" indent="-230188" defTabSz="931863" eaLnBrk="0" fontAlgn="base" hangingPunct="0">
              <a:spcBef>
                <a:spcPct val="0"/>
              </a:spcBef>
              <a:spcAft>
                <a:spcPct val="0"/>
              </a:spcAft>
              <a:defRPr sz="2000">
                <a:solidFill>
                  <a:schemeClr val="tx1"/>
                </a:solidFill>
                <a:latin typeface="Garamond" panose="02020404030301010803" pitchFamily="18" charset="0"/>
              </a:defRPr>
            </a:lvl7pPr>
            <a:lvl8pPr marL="3451225" indent="-230188" defTabSz="931863" eaLnBrk="0" fontAlgn="base" hangingPunct="0">
              <a:spcBef>
                <a:spcPct val="0"/>
              </a:spcBef>
              <a:spcAft>
                <a:spcPct val="0"/>
              </a:spcAft>
              <a:defRPr sz="2000">
                <a:solidFill>
                  <a:schemeClr val="tx1"/>
                </a:solidFill>
                <a:latin typeface="Garamond" panose="02020404030301010803" pitchFamily="18" charset="0"/>
              </a:defRPr>
            </a:lvl8pPr>
            <a:lvl9pPr marL="3908425" indent="-230188" defTabSz="931863" eaLnBrk="0" fontAlgn="base" hangingPunct="0">
              <a:spcBef>
                <a:spcPct val="0"/>
              </a:spcBef>
              <a:spcAft>
                <a:spcPct val="0"/>
              </a:spcAft>
              <a:defRPr sz="2000">
                <a:solidFill>
                  <a:schemeClr val="tx1"/>
                </a:solidFill>
                <a:latin typeface="Garamond" panose="02020404030301010803" pitchFamily="18" charset="0"/>
              </a:defRPr>
            </a:lvl9pPr>
          </a:lstStyle>
          <a:p>
            <a:fld id="{AA47402D-B760-4948-AA91-A701F53AFEE8}" type="slidenum">
              <a:rPr lang="en-US" altLang="en-US" sz="1200">
                <a:latin typeface="Arial" panose="020B0604020202020204" pitchFamily="34" charset="0"/>
              </a:rPr>
              <a:pPr/>
              <a:t>14</a:t>
            </a:fld>
            <a:endParaRPr lang="en-US" altLang="en-US" sz="1200">
              <a:latin typeface="Arial" panose="020B0604020202020204" pitchFamily="34" charset="0"/>
            </a:endParaRPr>
          </a:p>
        </p:txBody>
      </p:sp>
      <p:sp>
        <p:nvSpPr>
          <p:cNvPr id="7171" name="Rectangle 2">
            <a:extLst>
              <a:ext uri="{FF2B5EF4-FFF2-40B4-BE49-F238E27FC236}">
                <a16:creationId xmlns:a16="http://schemas.microsoft.com/office/drawing/2014/main" id="{B589C992-A39E-822E-300A-DD331EC1B895}"/>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694A2E92-C4DF-D8B3-DAF9-EB06A5DABC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C72EEC-0BFA-4266-B5BD-4C4677F292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Garamond" panose="02020404030301010803" pitchFamily="18" charset="0"/>
              </a:defRPr>
            </a:lvl1pPr>
            <a:lvl2pPr marL="750888" indent="-287338" defTabSz="931863">
              <a:defRPr sz="2000">
                <a:solidFill>
                  <a:schemeClr val="tx1"/>
                </a:solidFill>
                <a:latin typeface="Garamond" panose="02020404030301010803" pitchFamily="18" charset="0"/>
              </a:defRPr>
            </a:lvl2pPr>
            <a:lvl3pPr marL="1154113" indent="-230188" defTabSz="931863">
              <a:defRPr sz="2000">
                <a:solidFill>
                  <a:schemeClr val="tx1"/>
                </a:solidFill>
                <a:latin typeface="Garamond" panose="02020404030301010803" pitchFamily="18" charset="0"/>
              </a:defRPr>
            </a:lvl3pPr>
            <a:lvl4pPr marL="1617663" indent="-230188" defTabSz="931863">
              <a:defRPr sz="2000">
                <a:solidFill>
                  <a:schemeClr val="tx1"/>
                </a:solidFill>
                <a:latin typeface="Garamond" panose="02020404030301010803" pitchFamily="18" charset="0"/>
              </a:defRPr>
            </a:lvl4pPr>
            <a:lvl5pPr marL="2079625" indent="-230188" defTabSz="931863">
              <a:defRPr sz="2000">
                <a:solidFill>
                  <a:schemeClr val="tx1"/>
                </a:solidFill>
                <a:latin typeface="Garamond" panose="02020404030301010803" pitchFamily="18" charset="0"/>
              </a:defRPr>
            </a:lvl5pPr>
            <a:lvl6pPr marL="2536825" indent="-230188" defTabSz="931863" eaLnBrk="0" fontAlgn="base" hangingPunct="0">
              <a:spcBef>
                <a:spcPct val="0"/>
              </a:spcBef>
              <a:spcAft>
                <a:spcPct val="0"/>
              </a:spcAft>
              <a:defRPr sz="2000">
                <a:solidFill>
                  <a:schemeClr val="tx1"/>
                </a:solidFill>
                <a:latin typeface="Garamond" panose="02020404030301010803" pitchFamily="18" charset="0"/>
              </a:defRPr>
            </a:lvl6pPr>
            <a:lvl7pPr marL="2994025" indent="-230188" defTabSz="931863" eaLnBrk="0" fontAlgn="base" hangingPunct="0">
              <a:spcBef>
                <a:spcPct val="0"/>
              </a:spcBef>
              <a:spcAft>
                <a:spcPct val="0"/>
              </a:spcAft>
              <a:defRPr sz="2000">
                <a:solidFill>
                  <a:schemeClr val="tx1"/>
                </a:solidFill>
                <a:latin typeface="Garamond" panose="02020404030301010803" pitchFamily="18" charset="0"/>
              </a:defRPr>
            </a:lvl7pPr>
            <a:lvl8pPr marL="3451225" indent="-230188" defTabSz="931863" eaLnBrk="0" fontAlgn="base" hangingPunct="0">
              <a:spcBef>
                <a:spcPct val="0"/>
              </a:spcBef>
              <a:spcAft>
                <a:spcPct val="0"/>
              </a:spcAft>
              <a:defRPr sz="2000">
                <a:solidFill>
                  <a:schemeClr val="tx1"/>
                </a:solidFill>
                <a:latin typeface="Garamond" panose="02020404030301010803" pitchFamily="18" charset="0"/>
              </a:defRPr>
            </a:lvl8pPr>
            <a:lvl9pPr marL="3908425" indent="-230188" defTabSz="931863" eaLnBrk="0" fontAlgn="base" hangingPunct="0">
              <a:spcBef>
                <a:spcPct val="0"/>
              </a:spcBef>
              <a:spcAft>
                <a:spcPct val="0"/>
              </a:spcAft>
              <a:defRPr sz="2000">
                <a:solidFill>
                  <a:schemeClr val="tx1"/>
                </a:solidFill>
                <a:latin typeface="Garamond" panose="02020404030301010803" pitchFamily="18" charset="0"/>
              </a:defRPr>
            </a:lvl9pPr>
          </a:lstStyle>
          <a:p>
            <a:fld id="{1D07F071-53F8-4F77-B2E7-4B19B2BFEEBC}" type="slidenum">
              <a:rPr lang="en-US" altLang="en-US" sz="1200">
                <a:latin typeface="Arial" panose="020B0604020202020204" pitchFamily="34" charset="0"/>
              </a:rPr>
              <a:pPr/>
              <a:t>15</a:t>
            </a:fld>
            <a:endParaRPr lang="en-US" altLang="en-US" sz="1200">
              <a:latin typeface="Arial" panose="020B0604020202020204" pitchFamily="34" charset="0"/>
            </a:endParaRPr>
          </a:p>
        </p:txBody>
      </p:sp>
      <p:sp>
        <p:nvSpPr>
          <p:cNvPr id="15363" name="Rectangle 2">
            <a:extLst>
              <a:ext uri="{FF2B5EF4-FFF2-40B4-BE49-F238E27FC236}">
                <a16:creationId xmlns:a16="http://schemas.microsoft.com/office/drawing/2014/main" id="{27ACA2A1-2F7D-421C-B6EC-6A04678CE476}"/>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73C2BE24-44DD-4194-8983-ED62D45C95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AE55E83-841F-4C21-A7B5-BF955873E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Garamond" panose="02020404030301010803" pitchFamily="18" charset="0"/>
              </a:defRPr>
            </a:lvl1pPr>
            <a:lvl2pPr marL="750888" indent="-287338" defTabSz="931863">
              <a:defRPr sz="2000">
                <a:solidFill>
                  <a:schemeClr val="tx1"/>
                </a:solidFill>
                <a:latin typeface="Garamond" panose="02020404030301010803" pitchFamily="18" charset="0"/>
              </a:defRPr>
            </a:lvl2pPr>
            <a:lvl3pPr marL="1154113" indent="-230188" defTabSz="931863">
              <a:defRPr sz="2000">
                <a:solidFill>
                  <a:schemeClr val="tx1"/>
                </a:solidFill>
                <a:latin typeface="Garamond" panose="02020404030301010803" pitchFamily="18" charset="0"/>
              </a:defRPr>
            </a:lvl3pPr>
            <a:lvl4pPr marL="1617663" indent="-230188" defTabSz="931863">
              <a:defRPr sz="2000">
                <a:solidFill>
                  <a:schemeClr val="tx1"/>
                </a:solidFill>
                <a:latin typeface="Garamond" panose="02020404030301010803" pitchFamily="18" charset="0"/>
              </a:defRPr>
            </a:lvl4pPr>
            <a:lvl5pPr marL="2079625" indent="-230188" defTabSz="931863">
              <a:defRPr sz="2000">
                <a:solidFill>
                  <a:schemeClr val="tx1"/>
                </a:solidFill>
                <a:latin typeface="Garamond" panose="02020404030301010803" pitchFamily="18" charset="0"/>
              </a:defRPr>
            </a:lvl5pPr>
            <a:lvl6pPr marL="2536825" indent="-230188" defTabSz="931863" eaLnBrk="0" fontAlgn="base" hangingPunct="0">
              <a:spcBef>
                <a:spcPct val="0"/>
              </a:spcBef>
              <a:spcAft>
                <a:spcPct val="0"/>
              </a:spcAft>
              <a:defRPr sz="2000">
                <a:solidFill>
                  <a:schemeClr val="tx1"/>
                </a:solidFill>
                <a:latin typeface="Garamond" panose="02020404030301010803" pitchFamily="18" charset="0"/>
              </a:defRPr>
            </a:lvl6pPr>
            <a:lvl7pPr marL="2994025" indent="-230188" defTabSz="931863" eaLnBrk="0" fontAlgn="base" hangingPunct="0">
              <a:spcBef>
                <a:spcPct val="0"/>
              </a:spcBef>
              <a:spcAft>
                <a:spcPct val="0"/>
              </a:spcAft>
              <a:defRPr sz="2000">
                <a:solidFill>
                  <a:schemeClr val="tx1"/>
                </a:solidFill>
                <a:latin typeface="Garamond" panose="02020404030301010803" pitchFamily="18" charset="0"/>
              </a:defRPr>
            </a:lvl7pPr>
            <a:lvl8pPr marL="3451225" indent="-230188" defTabSz="931863" eaLnBrk="0" fontAlgn="base" hangingPunct="0">
              <a:spcBef>
                <a:spcPct val="0"/>
              </a:spcBef>
              <a:spcAft>
                <a:spcPct val="0"/>
              </a:spcAft>
              <a:defRPr sz="2000">
                <a:solidFill>
                  <a:schemeClr val="tx1"/>
                </a:solidFill>
                <a:latin typeface="Garamond" panose="02020404030301010803" pitchFamily="18" charset="0"/>
              </a:defRPr>
            </a:lvl8pPr>
            <a:lvl9pPr marL="3908425" indent="-230188" defTabSz="931863" eaLnBrk="0" fontAlgn="base" hangingPunct="0">
              <a:spcBef>
                <a:spcPct val="0"/>
              </a:spcBef>
              <a:spcAft>
                <a:spcPct val="0"/>
              </a:spcAft>
              <a:defRPr sz="2000">
                <a:solidFill>
                  <a:schemeClr val="tx1"/>
                </a:solidFill>
                <a:latin typeface="Garamond" panose="02020404030301010803" pitchFamily="18" charset="0"/>
              </a:defRPr>
            </a:lvl9pPr>
          </a:lstStyle>
          <a:p>
            <a:fld id="{C1BAA972-DE33-4BB9-877F-03EE2FFD5F00}" type="slidenum">
              <a:rPr lang="en-US" altLang="en-US" sz="1200">
                <a:latin typeface="Arial" panose="020B0604020202020204" pitchFamily="34" charset="0"/>
              </a:rPr>
              <a:pPr/>
              <a:t>16</a:t>
            </a:fld>
            <a:endParaRPr lang="en-US" altLang="en-US" sz="1200">
              <a:latin typeface="Arial" panose="020B0604020202020204" pitchFamily="34" charset="0"/>
            </a:endParaRPr>
          </a:p>
        </p:txBody>
      </p:sp>
      <p:sp>
        <p:nvSpPr>
          <p:cNvPr id="25603" name="Rectangle 2">
            <a:extLst>
              <a:ext uri="{FF2B5EF4-FFF2-40B4-BE49-F238E27FC236}">
                <a16:creationId xmlns:a16="http://schemas.microsoft.com/office/drawing/2014/main" id="{52DB01C4-80BC-4F9D-929F-0BED5498E2E8}"/>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674C4568-6C2D-4FCE-9AC0-F57DFE8B7D82}"/>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defRPr/>
            </a:pPr>
            <a:r>
              <a:rPr lang="en-US" dirty="0"/>
              <a:t> </a:t>
            </a:r>
            <a:endParaRPr lang="en-US"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AE55E83-841F-4C21-A7B5-BF955873E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Garamond" panose="02020404030301010803" pitchFamily="18" charset="0"/>
              </a:defRPr>
            </a:lvl1pPr>
            <a:lvl2pPr marL="750888" indent="-287338" defTabSz="931863">
              <a:defRPr sz="2000">
                <a:solidFill>
                  <a:schemeClr val="tx1"/>
                </a:solidFill>
                <a:latin typeface="Garamond" panose="02020404030301010803" pitchFamily="18" charset="0"/>
              </a:defRPr>
            </a:lvl2pPr>
            <a:lvl3pPr marL="1154113" indent="-230188" defTabSz="931863">
              <a:defRPr sz="2000">
                <a:solidFill>
                  <a:schemeClr val="tx1"/>
                </a:solidFill>
                <a:latin typeface="Garamond" panose="02020404030301010803" pitchFamily="18" charset="0"/>
              </a:defRPr>
            </a:lvl3pPr>
            <a:lvl4pPr marL="1617663" indent="-230188" defTabSz="931863">
              <a:defRPr sz="2000">
                <a:solidFill>
                  <a:schemeClr val="tx1"/>
                </a:solidFill>
                <a:latin typeface="Garamond" panose="02020404030301010803" pitchFamily="18" charset="0"/>
              </a:defRPr>
            </a:lvl4pPr>
            <a:lvl5pPr marL="2079625" indent="-230188" defTabSz="931863">
              <a:defRPr sz="2000">
                <a:solidFill>
                  <a:schemeClr val="tx1"/>
                </a:solidFill>
                <a:latin typeface="Garamond" panose="02020404030301010803" pitchFamily="18" charset="0"/>
              </a:defRPr>
            </a:lvl5pPr>
            <a:lvl6pPr marL="2536825" indent="-230188" defTabSz="931863" eaLnBrk="0" fontAlgn="base" hangingPunct="0">
              <a:spcBef>
                <a:spcPct val="0"/>
              </a:spcBef>
              <a:spcAft>
                <a:spcPct val="0"/>
              </a:spcAft>
              <a:defRPr sz="2000">
                <a:solidFill>
                  <a:schemeClr val="tx1"/>
                </a:solidFill>
                <a:latin typeface="Garamond" panose="02020404030301010803" pitchFamily="18" charset="0"/>
              </a:defRPr>
            </a:lvl6pPr>
            <a:lvl7pPr marL="2994025" indent="-230188" defTabSz="931863" eaLnBrk="0" fontAlgn="base" hangingPunct="0">
              <a:spcBef>
                <a:spcPct val="0"/>
              </a:spcBef>
              <a:spcAft>
                <a:spcPct val="0"/>
              </a:spcAft>
              <a:defRPr sz="2000">
                <a:solidFill>
                  <a:schemeClr val="tx1"/>
                </a:solidFill>
                <a:latin typeface="Garamond" panose="02020404030301010803" pitchFamily="18" charset="0"/>
              </a:defRPr>
            </a:lvl7pPr>
            <a:lvl8pPr marL="3451225" indent="-230188" defTabSz="931863" eaLnBrk="0" fontAlgn="base" hangingPunct="0">
              <a:spcBef>
                <a:spcPct val="0"/>
              </a:spcBef>
              <a:spcAft>
                <a:spcPct val="0"/>
              </a:spcAft>
              <a:defRPr sz="2000">
                <a:solidFill>
                  <a:schemeClr val="tx1"/>
                </a:solidFill>
                <a:latin typeface="Garamond" panose="02020404030301010803" pitchFamily="18" charset="0"/>
              </a:defRPr>
            </a:lvl8pPr>
            <a:lvl9pPr marL="3908425" indent="-230188" defTabSz="931863" eaLnBrk="0" fontAlgn="base" hangingPunct="0">
              <a:spcBef>
                <a:spcPct val="0"/>
              </a:spcBef>
              <a:spcAft>
                <a:spcPct val="0"/>
              </a:spcAft>
              <a:defRPr sz="2000">
                <a:solidFill>
                  <a:schemeClr val="tx1"/>
                </a:solidFill>
                <a:latin typeface="Garamond" panose="02020404030301010803" pitchFamily="18" charset="0"/>
              </a:defRPr>
            </a:lvl9pPr>
          </a:lstStyle>
          <a:p>
            <a:fld id="{C1BAA972-DE33-4BB9-877F-03EE2FFD5F00}" type="slidenum">
              <a:rPr lang="en-US" altLang="en-US" sz="1200">
                <a:latin typeface="Arial" panose="020B0604020202020204" pitchFamily="34" charset="0"/>
              </a:rPr>
              <a:pPr/>
              <a:t>17</a:t>
            </a:fld>
            <a:endParaRPr lang="en-US" altLang="en-US" sz="1200">
              <a:latin typeface="Arial" panose="020B0604020202020204" pitchFamily="34" charset="0"/>
            </a:endParaRPr>
          </a:p>
        </p:txBody>
      </p:sp>
      <p:sp>
        <p:nvSpPr>
          <p:cNvPr id="25603" name="Rectangle 2">
            <a:extLst>
              <a:ext uri="{FF2B5EF4-FFF2-40B4-BE49-F238E27FC236}">
                <a16:creationId xmlns:a16="http://schemas.microsoft.com/office/drawing/2014/main" id="{52DB01C4-80BC-4F9D-929F-0BED5498E2E8}"/>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674C4568-6C2D-4FCE-9AC0-F57DFE8B7D82}"/>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defRPr/>
            </a:pPr>
            <a:r>
              <a:rPr lang="en-US" dirty="0"/>
              <a:t> </a:t>
            </a:r>
            <a:endParaRPr lang="en-US" altLang="en-US" dirty="0">
              <a:latin typeface="Arial" panose="020B0604020202020204" pitchFamily="34" charset="0"/>
            </a:endParaRPr>
          </a:p>
        </p:txBody>
      </p:sp>
    </p:spTree>
    <p:extLst>
      <p:ext uri="{BB962C8B-B14F-4D97-AF65-F5344CB8AC3E}">
        <p14:creationId xmlns:p14="http://schemas.microsoft.com/office/powerpoint/2010/main" val="2448887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92D3851-FE53-477C-AE53-37229BDF91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Garamond" panose="02020404030301010803" pitchFamily="18" charset="0"/>
              </a:defRPr>
            </a:lvl1pPr>
            <a:lvl2pPr marL="750888" indent="-287338" defTabSz="931863">
              <a:defRPr sz="2000">
                <a:solidFill>
                  <a:schemeClr val="tx1"/>
                </a:solidFill>
                <a:latin typeface="Garamond" panose="02020404030301010803" pitchFamily="18" charset="0"/>
              </a:defRPr>
            </a:lvl2pPr>
            <a:lvl3pPr marL="1154113" indent="-230188" defTabSz="931863">
              <a:defRPr sz="2000">
                <a:solidFill>
                  <a:schemeClr val="tx1"/>
                </a:solidFill>
                <a:latin typeface="Garamond" panose="02020404030301010803" pitchFamily="18" charset="0"/>
              </a:defRPr>
            </a:lvl3pPr>
            <a:lvl4pPr marL="1617663" indent="-230188" defTabSz="931863">
              <a:defRPr sz="2000">
                <a:solidFill>
                  <a:schemeClr val="tx1"/>
                </a:solidFill>
                <a:latin typeface="Garamond" panose="02020404030301010803" pitchFamily="18" charset="0"/>
              </a:defRPr>
            </a:lvl4pPr>
            <a:lvl5pPr marL="2079625" indent="-230188" defTabSz="931863">
              <a:defRPr sz="2000">
                <a:solidFill>
                  <a:schemeClr val="tx1"/>
                </a:solidFill>
                <a:latin typeface="Garamond" panose="02020404030301010803" pitchFamily="18" charset="0"/>
              </a:defRPr>
            </a:lvl5pPr>
            <a:lvl6pPr marL="2536825" indent="-230188" defTabSz="931863" eaLnBrk="0" fontAlgn="base" hangingPunct="0">
              <a:spcBef>
                <a:spcPct val="0"/>
              </a:spcBef>
              <a:spcAft>
                <a:spcPct val="0"/>
              </a:spcAft>
              <a:defRPr sz="2000">
                <a:solidFill>
                  <a:schemeClr val="tx1"/>
                </a:solidFill>
                <a:latin typeface="Garamond" panose="02020404030301010803" pitchFamily="18" charset="0"/>
              </a:defRPr>
            </a:lvl6pPr>
            <a:lvl7pPr marL="2994025" indent="-230188" defTabSz="931863" eaLnBrk="0" fontAlgn="base" hangingPunct="0">
              <a:spcBef>
                <a:spcPct val="0"/>
              </a:spcBef>
              <a:spcAft>
                <a:spcPct val="0"/>
              </a:spcAft>
              <a:defRPr sz="2000">
                <a:solidFill>
                  <a:schemeClr val="tx1"/>
                </a:solidFill>
                <a:latin typeface="Garamond" panose="02020404030301010803" pitchFamily="18" charset="0"/>
              </a:defRPr>
            </a:lvl7pPr>
            <a:lvl8pPr marL="3451225" indent="-230188" defTabSz="931863" eaLnBrk="0" fontAlgn="base" hangingPunct="0">
              <a:spcBef>
                <a:spcPct val="0"/>
              </a:spcBef>
              <a:spcAft>
                <a:spcPct val="0"/>
              </a:spcAft>
              <a:defRPr sz="2000">
                <a:solidFill>
                  <a:schemeClr val="tx1"/>
                </a:solidFill>
                <a:latin typeface="Garamond" panose="02020404030301010803" pitchFamily="18" charset="0"/>
              </a:defRPr>
            </a:lvl8pPr>
            <a:lvl9pPr marL="3908425" indent="-230188" defTabSz="931863" eaLnBrk="0" fontAlgn="base" hangingPunct="0">
              <a:spcBef>
                <a:spcPct val="0"/>
              </a:spcBef>
              <a:spcAft>
                <a:spcPct val="0"/>
              </a:spcAft>
              <a:defRPr sz="2000">
                <a:solidFill>
                  <a:schemeClr val="tx1"/>
                </a:solidFill>
                <a:latin typeface="Garamond" panose="02020404030301010803" pitchFamily="18" charset="0"/>
              </a:defRPr>
            </a:lvl9pPr>
          </a:lstStyle>
          <a:p>
            <a:fld id="{92BC8DFB-3C48-4B61-B848-8CD366BC49F7}" type="slidenum">
              <a:rPr lang="en-US" altLang="en-US" sz="1200">
                <a:solidFill>
                  <a:srgbClr val="000000"/>
                </a:solidFill>
                <a:latin typeface="Arial" panose="020B0604020202020204" pitchFamily="34" charset="0"/>
              </a:rPr>
              <a:pPr/>
              <a:t>18</a:t>
            </a:fld>
            <a:endParaRPr lang="en-US" altLang="en-US" sz="1200">
              <a:solidFill>
                <a:srgbClr val="000000"/>
              </a:solidFill>
              <a:latin typeface="Arial" panose="020B0604020202020204" pitchFamily="34" charset="0"/>
            </a:endParaRPr>
          </a:p>
        </p:txBody>
      </p:sp>
      <p:sp>
        <p:nvSpPr>
          <p:cNvPr id="41987" name="Rectangle 2">
            <a:extLst>
              <a:ext uri="{FF2B5EF4-FFF2-40B4-BE49-F238E27FC236}">
                <a16:creationId xmlns:a16="http://schemas.microsoft.com/office/drawing/2014/main" id="{EE5F7E21-4652-4E80-ACD3-EC61188B5A89}"/>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7931CCE5-7736-4BCF-8F0D-2AB08DE7DD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 typeface="Wingdings" panose="05000000000000000000" pitchFamily="2" charset="2"/>
              <a:buNone/>
            </a:pPr>
            <a:endParaRPr lang="en-US" altLang="en-US"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92D3851-FE53-477C-AE53-37229BDF91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Garamond" panose="02020404030301010803" pitchFamily="18" charset="0"/>
              </a:defRPr>
            </a:lvl1pPr>
            <a:lvl2pPr marL="750888" indent="-287338" defTabSz="931863">
              <a:defRPr sz="2000">
                <a:solidFill>
                  <a:schemeClr val="tx1"/>
                </a:solidFill>
                <a:latin typeface="Garamond" panose="02020404030301010803" pitchFamily="18" charset="0"/>
              </a:defRPr>
            </a:lvl2pPr>
            <a:lvl3pPr marL="1154113" indent="-230188" defTabSz="931863">
              <a:defRPr sz="2000">
                <a:solidFill>
                  <a:schemeClr val="tx1"/>
                </a:solidFill>
                <a:latin typeface="Garamond" panose="02020404030301010803" pitchFamily="18" charset="0"/>
              </a:defRPr>
            </a:lvl3pPr>
            <a:lvl4pPr marL="1617663" indent="-230188" defTabSz="931863">
              <a:defRPr sz="2000">
                <a:solidFill>
                  <a:schemeClr val="tx1"/>
                </a:solidFill>
                <a:latin typeface="Garamond" panose="02020404030301010803" pitchFamily="18" charset="0"/>
              </a:defRPr>
            </a:lvl4pPr>
            <a:lvl5pPr marL="2079625" indent="-230188" defTabSz="931863">
              <a:defRPr sz="2000">
                <a:solidFill>
                  <a:schemeClr val="tx1"/>
                </a:solidFill>
                <a:latin typeface="Garamond" panose="02020404030301010803" pitchFamily="18" charset="0"/>
              </a:defRPr>
            </a:lvl5pPr>
            <a:lvl6pPr marL="2536825" indent="-230188" defTabSz="931863" eaLnBrk="0" fontAlgn="base" hangingPunct="0">
              <a:spcBef>
                <a:spcPct val="0"/>
              </a:spcBef>
              <a:spcAft>
                <a:spcPct val="0"/>
              </a:spcAft>
              <a:defRPr sz="2000">
                <a:solidFill>
                  <a:schemeClr val="tx1"/>
                </a:solidFill>
                <a:latin typeface="Garamond" panose="02020404030301010803" pitchFamily="18" charset="0"/>
              </a:defRPr>
            </a:lvl6pPr>
            <a:lvl7pPr marL="2994025" indent="-230188" defTabSz="931863" eaLnBrk="0" fontAlgn="base" hangingPunct="0">
              <a:spcBef>
                <a:spcPct val="0"/>
              </a:spcBef>
              <a:spcAft>
                <a:spcPct val="0"/>
              </a:spcAft>
              <a:defRPr sz="2000">
                <a:solidFill>
                  <a:schemeClr val="tx1"/>
                </a:solidFill>
                <a:latin typeface="Garamond" panose="02020404030301010803" pitchFamily="18" charset="0"/>
              </a:defRPr>
            </a:lvl7pPr>
            <a:lvl8pPr marL="3451225" indent="-230188" defTabSz="931863" eaLnBrk="0" fontAlgn="base" hangingPunct="0">
              <a:spcBef>
                <a:spcPct val="0"/>
              </a:spcBef>
              <a:spcAft>
                <a:spcPct val="0"/>
              </a:spcAft>
              <a:defRPr sz="2000">
                <a:solidFill>
                  <a:schemeClr val="tx1"/>
                </a:solidFill>
                <a:latin typeface="Garamond" panose="02020404030301010803" pitchFamily="18" charset="0"/>
              </a:defRPr>
            </a:lvl8pPr>
            <a:lvl9pPr marL="3908425" indent="-230188" defTabSz="931863" eaLnBrk="0" fontAlgn="base" hangingPunct="0">
              <a:spcBef>
                <a:spcPct val="0"/>
              </a:spcBef>
              <a:spcAft>
                <a:spcPct val="0"/>
              </a:spcAft>
              <a:defRPr sz="2000">
                <a:solidFill>
                  <a:schemeClr val="tx1"/>
                </a:solidFill>
                <a:latin typeface="Garamond" panose="02020404030301010803" pitchFamily="18" charset="0"/>
              </a:defRPr>
            </a:lvl9pPr>
          </a:lstStyle>
          <a:p>
            <a:fld id="{92BC8DFB-3C48-4B61-B848-8CD366BC49F7}" type="slidenum">
              <a:rPr lang="en-US" altLang="en-US" sz="1200">
                <a:solidFill>
                  <a:srgbClr val="000000"/>
                </a:solidFill>
                <a:latin typeface="Arial" panose="020B0604020202020204" pitchFamily="34" charset="0"/>
              </a:rPr>
              <a:pPr/>
              <a:t>19</a:t>
            </a:fld>
            <a:endParaRPr lang="en-US" altLang="en-US" sz="1200">
              <a:solidFill>
                <a:srgbClr val="000000"/>
              </a:solidFill>
              <a:latin typeface="Arial" panose="020B0604020202020204" pitchFamily="34" charset="0"/>
            </a:endParaRPr>
          </a:p>
        </p:txBody>
      </p:sp>
      <p:sp>
        <p:nvSpPr>
          <p:cNvPr id="41987" name="Rectangle 2">
            <a:extLst>
              <a:ext uri="{FF2B5EF4-FFF2-40B4-BE49-F238E27FC236}">
                <a16:creationId xmlns:a16="http://schemas.microsoft.com/office/drawing/2014/main" id="{EE5F7E21-4652-4E80-ACD3-EC61188B5A89}"/>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7931CCE5-7736-4BCF-8F0D-2AB08DE7DD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 typeface="Wingdings" panose="05000000000000000000" pitchFamily="2" charset="2"/>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3806551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E974D3C-B1B4-41DA-B75B-161D1DD08D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Garamond" panose="02020404030301010803" pitchFamily="18" charset="0"/>
              </a:defRPr>
            </a:lvl1pPr>
            <a:lvl2pPr marL="750888" indent="-287338" defTabSz="931863">
              <a:defRPr sz="2000">
                <a:solidFill>
                  <a:schemeClr val="tx1"/>
                </a:solidFill>
                <a:latin typeface="Garamond" panose="02020404030301010803" pitchFamily="18" charset="0"/>
              </a:defRPr>
            </a:lvl2pPr>
            <a:lvl3pPr marL="1154113" indent="-230188" defTabSz="931863">
              <a:defRPr sz="2000">
                <a:solidFill>
                  <a:schemeClr val="tx1"/>
                </a:solidFill>
                <a:latin typeface="Garamond" panose="02020404030301010803" pitchFamily="18" charset="0"/>
              </a:defRPr>
            </a:lvl3pPr>
            <a:lvl4pPr marL="1617663" indent="-230188" defTabSz="931863">
              <a:defRPr sz="2000">
                <a:solidFill>
                  <a:schemeClr val="tx1"/>
                </a:solidFill>
                <a:latin typeface="Garamond" panose="02020404030301010803" pitchFamily="18" charset="0"/>
              </a:defRPr>
            </a:lvl4pPr>
            <a:lvl5pPr marL="2079625" indent="-230188" defTabSz="931863">
              <a:defRPr sz="2000">
                <a:solidFill>
                  <a:schemeClr val="tx1"/>
                </a:solidFill>
                <a:latin typeface="Garamond" panose="02020404030301010803" pitchFamily="18" charset="0"/>
              </a:defRPr>
            </a:lvl5pPr>
            <a:lvl6pPr marL="2536825" indent="-230188" defTabSz="931863" eaLnBrk="0" fontAlgn="base" hangingPunct="0">
              <a:spcBef>
                <a:spcPct val="0"/>
              </a:spcBef>
              <a:spcAft>
                <a:spcPct val="0"/>
              </a:spcAft>
              <a:defRPr sz="2000">
                <a:solidFill>
                  <a:schemeClr val="tx1"/>
                </a:solidFill>
                <a:latin typeface="Garamond" panose="02020404030301010803" pitchFamily="18" charset="0"/>
              </a:defRPr>
            </a:lvl6pPr>
            <a:lvl7pPr marL="2994025" indent="-230188" defTabSz="931863" eaLnBrk="0" fontAlgn="base" hangingPunct="0">
              <a:spcBef>
                <a:spcPct val="0"/>
              </a:spcBef>
              <a:spcAft>
                <a:spcPct val="0"/>
              </a:spcAft>
              <a:defRPr sz="2000">
                <a:solidFill>
                  <a:schemeClr val="tx1"/>
                </a:solidFill>
                <a:latin typeface="Garamond" panose="02020404030301010803" pitchFamily="18" charset="0"/>
              </a:defRPr>
            </a:lvl7pPr>
            <a:lvl8pPr marL="3451225" indent="-230188" defTabSz="931863" eaLnBrk="0" fontAlgn="base" hangingPunct="0">
              <a:spcBef>
                <a:spcPct val="0"/>
              </a:spcBef>
              <a:spcAft>
                <a:spcPct val="0"/>
              </a:spcAft>
              <a:defRPr sz="2000">
                <a:solidFill>
                  <a:schemeClr val="tx1"/>
                </a:solidFill>
                <a:latin typeface="Garamond" panose="02020404030301010803" pitchFamily="18" charset="0"/>
              </a:defRPr>
            </a:lvl8pPr>
            <a:lvl9pPr marL="3908425" indent="-230188" defTabSz="931863" eaLnBrk="0" fontAlgn="base" hangingPunct="0">
              <a:spcBef>
                <a:spcPct val="0"/>
              </a:spcBef>
              <a:spcAft>
                <a:spcPct val="0"/>
              </a:spcAft>
              <a:defRPr sz="2000">
                <a:solidFill>
                  <a:schemeClr val="tx1"/>
                </a:solidFill>
                <a:latin typeface="Garamond" panose="02020404030301010803" pitchFamily="18" charset="0"/>
              </a:defRPr>
            </a:lvl9pPr>
          </a:lstStyle>
          <a:p>
            <a:fld id="{39A37911-3032-4905-A617-C8A87BE0D61B}" type="slidenum">
              <a:rPr lang="en-US" altLang="en-US" sz="1200">
                <a:solidFill>
                  <a:srgbClr val="000000"/>
                </a:solidFill>
                <a:latin typeface="Arial" panose="020B0604020202020204" pitchFamily="34" charset="0"/>
              </a:rPr>
              <a:pPr/>
              <a:t>20</a:t>
            </a:fld>
            <a:endParaRPr lang="en-US" altLang="en-US" sz="1200">
              <a:solidFill>
                <a:srgbClr val="000000"/>
              </a:solidFill>
              <a:latin typeface="Arial" panose="020B0604020202020204" pitchFamily="34" charset="0"/>
            </a:endParaRPr>
          </a:p>
        </p:txBody>
      </p:sp>
      <p:sp>
        <p:nvSpPr>
          <p:cNvPr id="44035" name="Rectangle 2">
            <a:extLst>
              <a:ext uri="{FF2B5EF4-FFF2-40B4-BE49-F238E27FC236}">
                <a16:creationId xmlns:a16="http://schemas.microsoft.com/office/drawing/2014/main" id="{800B9622-BDE7-46D1-825D-EAC1167D7313}"/>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894FE1F9-487D-430C-BB87-ADD48CB0E4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 typeface="Wingdings" panose="05000000000000000000" pitchFamily="2" charset="2"/>
              <a:buNone/>
            </a:pPr>
            <a:endParaRPr lang="en-US" altLang="en-US"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76585E9-EE05-490C-8A13-6F8FC92A84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Garamond" panose="02020404030301010803" pitchFamily="18" charset="0"/>
              </a:defRPr>
            </a:lvl1pPr>
            <a:lvl2pPr marL="750888" indent="-287338" defTabSz="931863">
              <a:defRPr sz="2000">
                <a:solidFill>
                  <a:schemeClr val="tx1"/>
                </a:solidFill>
                <a:latin typeface="Garamond" panose="02020404030301010803" pitchFamily="18" charset="0"/>
              </a:defRPr>
            </a:lvl2pPr>
            <a:lvl3pPr marL="1154113" indent="-230188" defTabSz="931863">
              <a:defRPr sz="2000">
                <a:solidFill>
                  <a:schemeClr val="tx1"/>
                </a:solidFill>
                <a:latin typeface="Garamond" panose="02020404030301010803" pitchFamily="18" charset="0"/>
              </a:defRPr>
            </a:lvl3pPr>
            <a:lvl4pPr marL="1617663" indent="-230188" defTabSz="931863">
              <a:defRPr sz="2000">
                <a:solidFill>
                  <a:schemeClr val="tx1"/>
                </a:solidFill>
                <a:latin typeface="Garamond" panose="02020404030301010803" pitchFamily="18" charset="0"/>
              </a:defRPr>
            </a:lvl4pPr>
            <a:lvl5pPr marL="2079625" indent="-230188" defTabSz="931863">
              <a:defRPr sz="2000">
                <a:solidFill>
                  <a:schemeClr val="tx1"/>
                </a:solidFill>
                <a:latin typeface="Garamond" panose="02020404030301010803" pitchFamily="18" charset="0"/>
              </a:defRPr>
            </a:lvl5pPr>
            <a:lvl6pPr marL="2536825" indent="-230188" defTabSz="931863" eaLnBrk="0" fontAlgn="base" hangingPunct="0">
              <a:spcBef>
                <a:spcPct val="0"/>
              </a:spcBef>
              <a:spcAft>
                <a:spcPct val="0"/>
              </a:spcAft>
              <a:defRPr sz="2000">
                <a:solidFill>
                  <a:schemeClr val="tx1"/>
                </a:solidFill>
                <a:latin typeface="Garamond" panose="02020404030301010803" pitchFamily="18" charset="0"/>
              </a:defRPr>
            </a:lvl6pPr>
            <a:lvl7pPr marL="2994025" indent="-230188" defTabSz="931863" eaLnBrk="0" fontAlgn="base" hangingPunct="0">
              <a:spcBef>
                <a:spcPct val="0"/>
              </a:spcBef>
              <a:spcAft>
                <a:spcPct val="0"/>
              </a:spcAft>
              <a:defRPr sz="2000">
                <a:solidFill>
                  <a:schemeClr val="tx1"/>
                </a:solidFill>
                <a:latin typeface="Garamond" panose="02020404030301010803" pitchFamily="18" charset="0"/>
              </a:defRPr>
            </a:lvl7pPr>
            <a:lvl8pPr marL="3451225" indent="-230188" defTabSz="931863" eaLnBrk="0" fontAlgn="base" hangingPunct="0">
              <a:spcBef>
                <a:spcPct val="0"/>
              </a:spcBef>
              <a:spcAft>
                <a:spcPct val="0"/>
              </a:spcAft>
              <a:defRPr sz="2000">
                <a:solidFill>
                  <a:schemeClr val="tx1"/>
                </a:solidFill>
                <a:latin typeface="Garamond" panose="02020404030301010803" pitchFamily="18" charset="0"/>
              </a:defRPr>
            </a:lvl8pPr>
            <a:lvl9pPr marL="3908425" indent="-230188" defTabSz="931863" eaLnBrk="0" fontAlgn="base" hangingPunct="0">
              <a:spcBef>
                <a:spcPct val="0"/>
              </a:spcBef>
              <a:spcAft>
                <a:spcPct val="0"/>
              </a:spcAft>
              <a:defRPr sz="2000">
                <a:solidFill>
                  <a:schemeClr val="tx1"/>
                </a:solidFill>
                <a:latin typeface="Garamond" panose="02020404030301010803" pitchFamily="18" charset="0"/>
              </a:defRPr>
            </a:lvl9pPr>
          </a:lstStyle>
          <a:p>
            <a:fld id="{7BD92D71-05CE-4876-8A2F-A3441A135002}" type="slidenum">
              <a:rPr lang="en-US" altLang="en-US" sz="1200">
                <a:latin typeface="Arial" panose="020B0604020202020204" pitchFamily="34" charset="0"/>
              </a:rPr>
              <a:pPr/>
              <a:t>21</a:t>
            </a:fld>
            <a:endParaRPr lang="en-US" altLang="en-US" sz="1200">
              <a:latin typeface="Arial" panose="020B0604020202020204" pitchFamily="34" charset="0"/>
            </a:endParaRPr>
          </a:p>
        </p:txBody>
      </p:sp>
      <p:sp>
        <p:nvSpPr>
          <p:cNvPr id="50179" name="Rectangle 2">
            <a:extLst>
              <a:ext uri="{FF2B5EF4-FFF2-40B4-BE49-F238E27FC236}">
                <a16:creationId xmlns:a16="http://schemas.microsoft.com/office/drawing/2014/main" id="{FE664150-52EF-415D-9531-9DAC49EA3213}"/>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4F93638E-6E2B-46C3-B243-E978150911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A1DF2061-7ADB-499B-AD3C-53F8C1748C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Garamond" panose="02020404030301010803" pitchFamily="18" charset="0"/>
              </a:defRPr>
            </a:lvl1pPr>
            <a:lvl2pPr marL="750888" indent="-287338" defTabSz="931863">
              <a:defRPr sz="2000">
                <a:solidFill>
                  <a:schemeClr val="tx1"/>
                </a:solidFill>
                <a:latin typeface="Garamond" panose="02020404030301010803" pitchFamily="18" charset="0"/>
              </a:defRPr>
            </a:lvl2pPr>
            <a:lvl3pPr marL="1154113" indent="-230188" defTabSz="931863">
              <a:defRPr sz="2000">
                <a:solidFill>
                  <a:schemeClr val="tx1"/>
                </a:solidFill>
                <a:latin typeface="Garamond" panose="02020404030301010803" pitchFamily="18" charset="0"/>
              </a:defRPr>
            </a:lvl3pPr>
            <a:lvl4pPr marL="1617663" indent="-230188" defTabSz="931863">
              <a:defRPr sz="2000">
                <a:solidFill>
                  <a:schemeClr val="tx1"/>
                </a:solidFill>
                <a:latin typeface="Garamond" panose="02020404030301010803" pitchFamily="18" charset="0"/>
              </a:defRPr>
            </a:lvl4pPr>
            <a:lvl5pPr marL="2079625" indent="-230188" defTabSz="931863">
              <a:defRPr sz="2000">
                <a:solidFill>
                  <a:schemeClr val="tx1"/>
                </a:solidFill>
                <a:latin typeface="Garamond" panose="02020404030301010803" pitchFamily="18" charset="0"/>
              </a:defRPr>
            </a:lvl5pPr>
            <a:lvl6pPr marL="2536825" indent="-230188" defTabSz="931863" eaLnBrk="0" fontAlgn="base" hangingPunct="0">
              <a:spcBef>
                <a:spcPct val="0"/>
              </a:spcBef>
              <a:spcAft>
                <a:spcPct val="0"/>
              </a:spcAft>
              <a:defRPr sz="2000">
                <a:solidFill>
                  <a:schemeClr val="tx1"/>
                </a:solidFill>
                <a:latin typeface="Garamond" panose="02020404030301010803" pitchFamily="18" charset="0"/>
              </a:defRPr>
            </a:lvl6pPr>
            <a:lvl7pPr marL="2994025" indent="-230188" defTabSz="931863" eaLnBrk="0" fontAlgn="base" hangingPunct="0">
              <a:spcBef>
                <a:spcPct val="0"/>
              </a:spcBef>
              <a:spcAft>
                <a:spcPct val="0"/>
              </a:spcAft>
              <a:defRPr sz="2000">
                <a:solidFill>
                  <a:schemeClr val="tx1"/>
                </a:solidFill>
                <a:latin typeface="Garamond" panose="02020404030301010803" pitchFamily="18" charset="0"/>
              </a:defRPr>
            </a:lvl7pPr>
            <a:lvl8pPr marL="3451225" indent="-230188" defTabSz="931863" eaLnBrk="0" fontAlgn="base" hangingPunct="0">
              <a:spcBef>
                <a:spcPct val="0"/>
              </a:spcBef>
              <a:spcAft>
                <a:spcPct val="0"/>
              </a:spcAft>
              <a:defRPr sz="2000">
                <a:solidFill>
                  <a:schemeClr val="tx1"/>
                </a:solidFill>
                <a:latin typeface="Garamond" panose="02020404030301010803" pitchFamily="18" charset="0"/>
              </a:defRPr>
            </a:lvl8pPr>
            <a:lvl9pPr marL="3908425" indent="-230188" defTabSz="931863" eaLnBrk="0" fontAlgn="base" hangingPunct="0">
              <a:spcBef>
                <a:spcPct val="0"/>
              </a:spcBef>
              <a:spcAft>
                <a:spcPct val="0"/>
              </a:spcAft>
              <a:defRPr sz="2000">
                <a:solidFill>
                  <a:schemeClr val="tx1"/>
                </a:solidFill>
                <a:latin typeface="Garamond" panose="02020404030301010803" pitchFamily="18" charset="0"/>
              </a:defRPr>
            </a:lvl9pPr>
          </a:lstStyle>
          <a:p>
            <a:fld id="{1131E181-3DF2-464D-BB5A-87BAFBF7BED8}" type="slidenum">
              <a:rPr lang="en-US" altLang="en-US" sz="1200">
                <a:latin typeface="Arial" panose="020B0604020202020204" pitchFamily="34" charset="0"/>
              </a:rPr>
              <a:pPr/>
              <a:t>2</a:t>
            </a:fld>
            <a:endParaRPr lang="en-US" altLang="en-US" sz="1200">
              <a:latin typeface="Arial" panose="020B0604020202020204" pitchFamily="34" charset="0"/>
            </a:endParaRPr>
          </a:p>
        </p:txBody>
      </p:sp>
      <p:sp>
        <p:nvSpPr>
          <p:cNvPr id="13315" name="Rectangle 2">
            <a:extLst>
              <a:ext uri="{FF2B5EF4-FFF2-40B4-BE49-F238E27FC236}">
                <a16:creationId xmlns:a16="http://schemas.microsoft.com/office/drawing/2014/main" id="{510CA872-B6BD-428A-9695-70FFBCEFABAD}"/>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A4659006-0696-438D-8249-CF936DE536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5AB25A3E-0C48-45E3-8716-2D6E7BEAE9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Garamond" panose="02020404030301010803" pitchFamily="18" charset="0"/>
              </a:defRPr>
            </a:lvl1pPr>
            <a:lvl2pPr marL="750888" indent="-287338" defTabSz="931863">
              <a:defRPr sz="2000">
                <a:solidFill>
                  <a:schemeClr val="tx1"/>
                </a:solidFill>
                <a:latin typeface="Garamond" panose="02020404030301010803" pitchFamily="18" charset="0"/>
              </a:defRPr>
            </a:lvl2pPr>
            <a:lvl3pPr marL="1154113" indent="-230188" defTabSz="931863">
              <a:defRPr sz="2000">
                <a:solidFill>
                  <a:schemeClr val="tx1"/>
                </a:solidFill>
                <a:latin typeface="Garamond" panose="02020404030301010803" pitchFamily="18" charset="0"/>
              </a:defRPr>
            </a:lvl3pPr>
            <a:lvl4pPr marL="1617663" indent="-230188" defTabSz="931863">
              <a:defRPr sz="2000">
                <a:solidFill>
                  <a:schemeClr val="tx1"/>
                </a:solidFill>
                <a:latin typeface="Garamond" panose="02020404030301010803" pitchFamily="18" charset="0"/>
              </a:defRPr>
            </a:lvl4pPr>
            <a:lvl5pPr marL="2079625" indent="-230188" defTabSz="931863">
              <a:defRPr sz="2000">
                <a:solidFill>
                  <a:schemeClr val="tx1"/>
                </a:solidFill>
                <a:latin typeface="Garamond" panose="02020404030301010803" pitchFamily="18" charset="0"/>
              </a:defRPr>
            </a:lvl5pPr>
            <a:lvl6pPr marL="2536825" indent="-230188" defTabSz="931863" eaLnBrk="0" fontAlgn="base" hangingPunct="0">
              <a:spcBef>
                <a:spcPct val="0"/>
              </a:spcBef>
              <a:spcAft>
                <a:spcPct val="0"/>
              </a:spcAft>
              <a:defRPr sz="2000">
                <a:solidFill>
                  <a:schemeClr val="tx1"/>
                </a:solidFill>
                <a:latin typeface="Garamond" panose="02020404030301010803" pitchFamily="18" charset="0"/>
              </a:defRPr>
            </a:lvl6pPr>
            <a:lvl7pPr marL="2994025" indent="-230188" defTabSz="931863" eaLnBrk="0" fontAlgn="base" hangingPunct="0">
              <a:spcBef>
                <a:spcPct val="0"/>
              </a:spcBef>
              <a:spcAft>
                <a:spcPct val="0"/>
              </a:spcAft>
              <a:defRPr sz="2000">
                <a:solidFill>
                  <a:schemeClr val="tx1"/>
                </a:solidFill>
                <a:latin typeface="Garamond" panose="02020404030301010803" pitchFamily="18" charset="0"/>
              </a:defRPr>
            </a:lvl7pPr>
            <a:lvl8pPr marL="3451225" indent="-230188" defTabSz="931863" eaLnBrk="0" fontAlgn="base" hangingPunct="0">
              <a:spcBef>
                <a:spcPct val="0"/>
              </a:spcBef>
              <a:spcAft>
                <a:spcPct val="0"/>
              </a:spcAft>
              <a:defRPr sz="2000">
                <a:solidFill>
                  <a:schemeClr val="tx1"/>
                </a:solidFill>
                <a:latin typeface="Garamond" panose="02020404030301010803" pitchFamily="18" charset="0"/>
              </a:defRPr>
            </a:lvl8pPr>
            <a:lvl9pPr marL="3908425" indent="-230188" defTabSz="931863" eaLnBrk="0" fontAlgn="base" hangingPunct="0">
              <a:spcBef>
                <a:spcPct val="0"/>
              </a:spcBef>
              <a:spcAft>
                <a:spcPct val="0"/>
              </a:spcAft>
              <a:defRPr sz="2000">
                <a:solidFill>
                  <a:schemeClr val="tx1"/>
                </a:solidFill>
                <a:latin typeface="Garamond" panose="02020404030301010803" pitchFamily="18" charset="0"/>
              </a:defRPr>
            </a:lvl9pPr>
          </a:lstStyle>
          <a:p>
            <a:fld id="{3A26D609-EAC0-41E2-BE95-4C3657D24F3B}" type="slidenum">
              <a:rPr lang="en-US" altLang="en-US" sz="1200">
                <a:latin typeface="Arial" panose="020B0604020202020204" pitchFamily="34" charset="0"/>
              </a:rPr>
              <a:pPr/>
              <a:t>22</a:t>
            </a:fld>
            <a:endParaRPr lang="en-US" altLang="en-US" sz="1200">
              <a:latin typeface="Arial" panose="020B0604020202020204" pitchFamily="34" charset="0"/>
            </a:endParaRPr>
          </a:p>
        </p:txBody>
      </p:sp>
      <p:sp>
        <p:nvSpPr>
          <p:cNvPr id="31747" name="Rectangle 2">
            <a:extLst>
              <a:ext uri="{FF2B5EF4-FFF2-40B4-BE49-F238E27FC236}">
                <a16:creationId xmlns:a16="http://schemas.microsoft.com/office/drawing/2014/main" id="{0C0A662C-CEE3-41A6-93A9-E0025309086A}"/>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0A545C6-4ED7-4058-97A6-9AF6786039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endParaRPr lang="en-US" altLang="en-US" dirty="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5AB25A3E-0C48-45E3-8716-2D6E7BEAE9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Garamond" panose="02020404030301010803" pitchFamily="18" charset="0"/>
              </a:defRPr>
            </a:lvl1pPr>
            <a:lvl2pPr marL="750888" indent="-287338" defTabSz="931863">
              <a:defRPr sz="2000">
                <a:solidFill>
                  <a:schemeClr val="tx1"/>
                </a:solidFill>
                <a:latin typeface="Garamond" panose="02020404030301010803" pitchFamily="18" charset="0"/>
              </a:defRPr>
            </a:lvl2pPr>
            <a:lvl3pPr marL="1154113" indent="-230188" defTabSz="931863">
              <a:defRPr sz="2000">
                <a:solidFill>
                  <a:schemeClr val="tx1"/>
                </a:solidFill>
                <a:latin typeface="Garamond" panose="02020404030301010803" pitchFamily="18" charset="0"/>
              </a:defRPr>
            </a:lvl3pPr>
            <a:lvl4pPr marL="1617663" indent="-230188" defTabSz="931863">
              <a:defRPr sz="2000">
                <a:solidFill>
                  <a:schemeClr val="tx1"/>
                </a:solidFill>
                <a:latin typeface="Garamond" panose="02020404030301010803" pitchFamily="18" charset="0"/>
              </a:defRPr>
            </a:lvl4pPr>
            <a:lvl5pPr marL="2079625" indent="-230188" defTabSz="931863">
              <a:defRPr sz="2000">
                <a:solidFill>
                  <a:schemeClr val="tx1"/>
                </a:solidFill>
                <a:latin typeface="Garamond" panose="02020404030301010803" pitchFamily="18" charset="0"/>
              </a:defRPr>
            </a:lvl5pPr>
            <a:lvl6pPr marL="2536825" indent="-230188" defTabSz="931863" eaLnBrk="0" fontAlgn="base" hangingPunct="0">
              <a:spcBef>
                <a:spcPct val="0"/>
              </a:spcBef>
              <a:spcAft>
                <a:spcPct val="0"/>
              </a:spcAft>
              <a:defRPr sz="2000">
                <a:solidFill>
                  <a:schemeClr val="tx1"/>
                </a:solidFill>
                <a:latin typeface="Garamond" panose="02020404030301010803" pitchFamily="18" charset="0"/>
              </a:defRPr>
            </a:lvl6pPr>
            <a:lvl7pPr marL="2994025" indent="-230188" defTabSz="931863" eaLnBrk="0" fontAlgn="base" hangingPunct="0">
              <a:spcBef>
                <a:spcPct val="0"/>
              </a:spcBef>
              <a:spcAft>
                <a:spcPct val="0"/>
              </a:spcAft>
              <a:defRPr sz="2000">
                <a:solidFill>
                  <a:schemeClr val="tx1"/>
                </a:solidFill>
                <a:latin typeface="Garamond" panose="02020404030301010803" pitchFamily="18" charset="0"/>
              </a:defRPr>
            </a:lvl7pPr>
            <a:lvl8pPr marL="3451225" indent="-230188" defTabSz="931863" eaLnBrk="0" fontAlgn="base" hangingPunct="0">
              <a:spcBef>
                <a:spcPct val="0"/>
              </a:spcBef>
              <a:spcAft>
                <a:spcPct val="0"/>
              </a:spcAft>
              <a:defRPr sz="2000">
                <a:solidFill>
                  <a:schemeClr val="tx1"/>
                </a:solidFill>
                <a:latin typeface="Garamond" panose="02020404030301010803" pitchFamily="18" charset="0"/>
              </a:defRPr>
            </a:lvl8pPr>
            <a:lvl9pPr marL="3908425" indent="-230188" defTabSz="931863" eaLnBrk="0" fontAlgn="base" hangingPunct="0">
              <a:spcBef>
                <a:spcPct val="0"/>
              </a:spcBef>
              <a:spcAft>
                <a:spcPct val="0"/>
              </a:spcAft>
              <a:defRPr sz="2000">
                <a:solidFill>
                  <a:schemeClr val="tx1"/>
                </a:solidFill>
                <a:latin typeface="Garamond" panose="02020404030301010803" pitchFamily="18" charset="0"/>
              </a:defRPr>
            </a:lvl9pPr>
          </a:lstStyle>
          <a:p>
            <a:fld id="{3A26D609-EAC0-41E2-BE95-4C3657D24F3B}" type="slidenum">
              <a:rPr lang="en-US" altLang="en-US" sz="1200">
                <a:latin typeface="Arial" panose="020B0604020202020204" pitchFamily="34" charset="0"/>
              </a:rPr>
              <a:pPr/>
              <a:t>23</a:t>
            </a:fld>
            <a:endParaRPr lang="en-US" altLang="en-US" sz="1200">
              <a:latin typeface="Arial" panose="020B0604020202020204" pitchFamily="34" charset="0"/>
            </a:endParaRPr>
          </a:p>
        </p:txBody>
      </p:sp>
      <p:sp>
        <p:nvSpPr>
          <p:cNvPr id="31747" name="Rectangle 2">
            <a:extLst>
              <a:ext uri="{FF2B5EF4-FFF2-40B4-BE49-F238E27FC236}">
                <a16:creationId xmlns:a16="http://schemas.microsoft.com/office/drawing/2014/main" id="{0C0A662C-CEE3-41A6-93A9-E0025309086A}"/>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0A545C6-4ED7-4058-97A6-9AF6786039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4249294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6E5F02D-241D-41B1-AC76-3420A0AE4F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Garamond" panose="02020404030301010803" pitchFamily="18" charset="0"/>
              </a:defRPr>
            </a:lvl1pPr>
            <a:lvl2pPr marL="750888" indent="-287338" defTabSz="931863">
              <a:defRPr sz="2000">
                <a:solidFill>
                  <a:schemeClr val="tx1"/>
                </a:solidFill>
                <a:latin typeface="Garamond" panose="02020404030301010803" pitchFamily="18" charset="0"/>
              </a:defRPr>
            </a:lvl2pPr>
            <a:lvl3pPr marL="1154113" indent="-230188" defTabSz="931863">
              <a:defRPr sz="2000">
                <a:solidFill>
                  <a:schemeClr val="tx1"/>
                </a:solidFill>
                <a:latin typeface="Garamond" panose="02020404030301010803" pitchFamily="18" charset="0"/>
              </a:defRPr>
            </a:lvl3pPr>
            <a:lvl4pPr marL="1617663" indent="-230188" defTabSz="931863">
              <a:defRPr sz="2000">
                <a:solidFill>
                  <a:schemeClr val="tx1"/>
                </a:solidFill>
                <a:latin typeface="Garamond" panose="02020404030301010803" pitchFamily="18" charset="0"/>
              </a:defRPr>
            </a:lvl4pPr>
            <a:lvl5pPr marL="2079625" indent="-230188" defTabSz="931863">
              <a:defRPr sz="2000">
                <a:solidFill>
                  <a:schemeClr val="tx1"/>
                </a:solidFill>
                <a:latin typeface="Garamond" panose="02020404030301010803" pitchFamily="18" charset="0"/>
              </a:defRPr>
            </a:lvl5pPr>
            <a:lvl6pPr marL="2536825" indent="-230188" defTabSz="931863" eaLnBrk="0" fontAlgn="base" hangingPunct="0">
              <a:spcBef>
                <a:spcPct val="0"/>
              </a:spcBef>
              <a:spcAft>
                <a:spcPct val="0"/>
              </a:spcAft>
              <a:defRPr sz="2000">
                <a:solidFill>
                  <a:schemeClr val="tx1"/>
                </a:solidFill>
                <a:latin typeface="Garamond" panose="02020404030301010803" pitchFamily="18" charset="0"/>
              </a:defRPr>
            </a:lvl6pPr>
            <a:lvl7pPr marL="2994025" indent="-230188" defTabSz="931863" eaLnBrk="0" fontAlgn="base" hangingPunct="0">
              <a:spcBef>
                <a:spcPct val="0"/>
              </a:spcBef>
              <a:spcAft>
                <a:spcPct val="0"/>
              </a:spcAft>
              <a:defRPr sz="2000">
                <a:solidFill>
                  <a:schemeClr val="tx1"/>
                </a:solidFill>
                <a:latin typeface="Garamond" panose="02020404030301010803" pitchFamily="18" charset="0"/>
              </a:defRPr>
            </a:lvl7pPr>
            <a:lvl8pPr marL="3451225" indent="-230188" defTabSz="931863" eaLnBrk="0" fontAlgn="base" hangingPunct="0">
              <a:spcBef>
                <a:spcPct val="0"/>
              </a:spcBef>
              <a:spcAft>
                <a:spcPct val="0"/>
              </a:spcAft>
              <a:defRPr sz="2000">
                <a:solidFill>
                  <a:schemeClr val="tx1"/>
                </a:solidFill>
                <a:latin typeface="Garamond" panose="02020404030301010803" pitchFamily="18" charset="0"/>
              </a:defRPr>
            </a:lvl8pPr>
            <a:lvl9pPr marL="3908425" indent="-230188" defTabSz="931863" eaLnBrk="0" fontAlgn="base" hangingPunct="0">
              <a:spcBef>
                <a:spcPct val="0"/>
              </a:spcBef>
              <a:spcAft>
                <a:spcPct val="0"/>
              </a:spcAft>
              <a:defRPr sz="2000">
                <a:solidFill>
                  <a:schemeClr val="tx1"/>
                </a:solidFill>
                <a:latin typeface="Garamond" panose="02020404030301010803" pitchFamily="18" charset="0"/>
              </a:defRPr>
            </a:lvl9pPr>
          </a:lstStyle>
          <a:p>
            <a:fld id="{358A0EEB-1C76-459C-AA31-78505352E56F}" type="slidenum">
              <a:rPr lang="en-US" altLang="en-US" sz="1200">
                <a:latin typeface="Arial" panose="020B0604020202020204" pitchFamily="34" charset="0"/>
              </a:rPr>
              <a:pPr/>
              <a:t>24</a:t>
            </a:fld>
            <a:endParaRPr lang="en-US" altLang="en-US" sz="1200">
              <a:latin typeface="Arial" panose="020B0604020202020204" pitchFamily="34" charset="0"/>
            </a:endParaRPr>
          </a:p>
        </p:txBody>
      </p:sp>
      <p:sp>
        <p:nvSpPr>
          <p:cNvPr id="52227" name="Rectangle 2">
            <a:extLst>
              <a:ext uri="{FF2B5EF4-FFF2-40B4-BE49-F238E27FC236}">
                <a16:creationId xmlns:a16="http://schemas.microsoft.com/office/drawing/2014/main" id="{5D4EB7F6-AE51-4B04-B5DE-069062E903ED}"/>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F7F52534-D1C8-42CB-888F-CAAFF73E9D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4C1E247A-5052-4D6D-AE22-BD828ECBD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Garamond" panose="02020404030301010803" pitchFamily="18" charset="0"/>
              </a:defRPr>
            </a:lvl1pPr>
            <a:lvl2pPr marL="750888" indent="-287338" defTabSz="931863">
              <a:defRPr sz="2000">
                <a:solidFill>
                  <a:schemeClr val="tx1"/>
                </a:solidFill>
                <a:latin typeface="Garamond" panose="02020404030301010803" pitchFamily="18" charset="0"/>
              </a:defRPr>
            </a:lvl2pPr>
            <a:lvl3pPr marL="1154113" indent="-230188" defTabSz="931863">
              <a:defRPr sz="2000">
                <a:solidFill>
                  <a:schemeClr val="tx1"/>
                </a:solidFill>
                <a:latin typeface="Garamond" panose="02020404030301010803" pitchFamily="18" charset="0"/>
              </a:defRPr>
            </a:lvl3pPr>
            <a:lvl4pPr marL="1617663" indent="-230188" defTabSz="931863">
              <a:defRPr sz="2000">
                <a:solidFill>
                  <a:schemeClr val="tx1"/>
                </a:solidFill>
                <a:latin typeface="Garamond" panose="02020404030301010803" pitchFamily="18" charset="0"/>
              </a:defRPr>
            </a:lvl4pPr>
            <a:lvl5pPr marL="2079625" indent="-230188" defTabSz="931863">
              <a:defRPr sz="2000">
                <a:solidFill>
                  <a:schemeClr val="tx1"/>
                </a:solidFill>
                <a:latin typeface="Garamond" panose="02020404030301010803" pitchFamily="18" charset="0"/>
              </a:defRPr>
            </a:lvl5pPr>
            <a:lvl6pPr marL="2536825" indent="-230188" defTabSz="931863" eaLnBrk="0" fontAlgn="base" hangingPunct="0">
              <a:spcBef>
                <a:spcPct val="0"/>
              </a:spcBef>
              <a:spcAft>
                <a:spcPct val="0"/>
              </a:spcAft>
              <a:defRPr sz="2000">
                <a:solidFill>
                  <a:schemeClr val="tx1"/>
                </a:solidFill>
                <a:latin typeface="Garamond" panose="02020404030301010803" pitchFamily="18" charset="0"/>
              </a:defRPr>
            </a:lvl6pPr>
            <a:lvl7pPr marL="2994025" indent="-230188" defTabSz="931863" eaLnBrk="0" fontAlgn="base" hangingPunct="0">
              <a:spcBef>
                <a:spcPct val="0"/>
              </a:spcBef>
              <a:spcAft>
                <a:spcPct val="0"/>
              </a:spcAft>
              <a:defRPr sz="2000">
                <a:solidFill>
                  <a:schemeClr val="tx1"/>
                </a:solidFill>
                <a:latin typeface="Garamond" panose="02020404030301010803" pitchFamily="18" charset="0"/>
              </a:defRPr>
            </a:lvl7pPr>
            <a:lvl8pPr marL="3451225" indent="-230188" defTabSz="931863" eaLnBrk="0" fontAlgn="base" hangingPunct="0">
              <a:spcBef>
                <a:spcPct val="0"/>
              </a:spcBef>
              <a:spcAft>
                <a:spcPct val="0"/>
              </a:spcAft>
              <a:defRPr sz="2000">
                <a:solidFill>
                  <a:schemeClr val="tx1"/>
                </a:solidFill>
                <a:latin typeface="Garamond" panose="02020404030301010803" pitchFamily="18" charset="0"/>
              </a:defRPr>
            </a:lvl8pPr>
            <a:lvl9pPr marL="3908425" indent="-230188" defTabSz="931863" eaLnBrk="0" fontAlgn="base" hangingPunct="0">
              <a:spcBef>
                <a:spcPct val="0"/>
              </a:spcBef>
              <a:spcAft>
                <a:spcPct val="0"/>
              </a:spcAft>
              <a:defRPr sz="2000">
                <a:solidFill>
                  <a:schemeClr val="tx1"/>
                </a:solidFill>
                <a:latin typeface="Garamond" panose="02020404030301010803" pitchFamily="18" charset="0"/>
              </a:defRPr>
            </a:lvl9pPr>
          </a:lstStyle>
          <a:p>
            <a:fld id="{3140BB00-CE3E-4E7C-8FF8-DBB6421EA8C6}" type="slidenum">
              <a:rPr lang="en-US" altLang="en-US" sz="1200">
                <a:latin typeface="Arial" panose="020B0604020202020204" pitchFamily="34" charset="0"/>
              </a:rPr>
              <a:pPr/>
              <a:t>3</a:t>
            </a:fld>
            <a:endParaRPr lang="en-US" altLang="en-US" sz="1200">
              <a:latin typeface="Arial" panose="020B0604020202020204" pitchFamily="34" charset="0"/>
            </a:endParaRPr>
          </a:p>
        </p:txBody>
      </p:sp>
      <p:sp>
        <p:nvSpPr>
          <p:cNvPr id="23555" name="Rectangle 2">
            <a:extLst>
              <a:ext uri="{FF2B5EF4-FFF2-40B4-BE49-F238E27FC236}">
                <a16:creationId xmlns:a16="http://schemas.microsoft.com/office/drawing/2014/main" id="{4C185D11-209A-4555-9846-050B761EBE08}"/>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60208CC8-30FE-487E-98DB-B38C305646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A7A6563C-EA1A-40F1-BECB-7B5E20E49C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Garamond" panose="02020404030301010803" pitchFamily="18" charset="0"/>
              </a:defRPr>
            </a:lvl1pPr>
            <a:lvl2pPr marL="750888" indent="-287338" defTabSz="931863">
              <a:defRPr sz="2000">
                <a:solidFill>
                  <a:schemeClr val="tx1"/>
                </a:solidFill>
                <a:latin typeface="Garamond" panose="02020404030301010803" pitchFamily="18" charset="0"/>
              </a:defRPr>
            </a:lvl2pPr>
            <a:lvl3pPr marL="1154113" indent="-230188" defTabSz="931863">
              <a:defRPr sz="2000">
                <a:solidFill>
                  <a:schemeClr val="tx1"/>
                </a:solidFill>
                <a:latin typeface="Garamond" panose="02020404030301010803" pitchFamily="18" charset="0"/>
              </a:defRPr>
            </a:lvl3pPr>
            <a:lvl4pPr marL="1617663" indent="-230188" defTabSz="931863">
              <a:defRPr sz="2000">
                <a:solidFill>
                  <a:schemeClr val="tx1"/>
                </a:solidFill>
                <a:latin typeface="Garamond" panose="02020404030301010803" pitchFamily="18" charset="0"/>
              </a:defRPr>
            </a:lvl4pPr>
            <a:lvl5pPr marL="2079625" indent="-230188" defTabSz="931863">
              <a:defRPr sz="2000">
                <a:solidFill>
                  <a:schemeClr val="tx1"/>
                </a:solidFill>
                <a:latin typeface="Garamond" panose="02020404030301010803" pitchFamily="18" charset="0"/>
              </a:defRPr>
            </a:lvl5pPr>
            <a:lvl6pPr marL="2536825" indent="-230188" defTabSz="931863" eaLnBrk="0" fontAlgn="base" hangingPunct="0">
              <a:spcBef>
                <a:spcPct val="0"/>
              </a:spcBef>
              <a:spcAft>
                <a:spcPct val="0"/>
              </a:spcAft>
              <a:defRPr sz="2000">
                <a:solidFill>
                  <a:schemeClr val="tx1"/>
                </a:solidFill>
                <a:latin typeface="Garamond" panose="02020404030301010803" pitchFamily="18" charset="0"/>
              </a:defRPr>
            </a:lvl6pPr>
            <a:lvl7pPr marL="2994025" indent="-230188" defTabSz="931863" eaLnBrk="0" fontAlgn="base" hangingPunct="0">
              <a:spcBef>
                <a:spcPct val="0"/>
              </a:spcBef>
              <a:spcAft>
                <a:spcPct val="0"/>
              </a:spcAft>
              <a:defRPr sz="2000">
                <a:solidFill>
                  <a:schemeClr val="tx1"/>
                </a:solidFill>
                <a:latin typeface="Garamond" panose="02020404030301010803" pitchFamily="18" charset="0"/>
              </a:defRPr>
            </a:lvl7pPr>
            <a:lvl8pPr marL="3451225" indent="-230188" defTabSz="931863" eaLnBrk="0" fontAlgn="base" hangingPunct="0">
              <a:spcBef>
                <a:spcPct val="0"/>
              </a:spcBef>
              <a:spcAft>
                <a:spcPct val="0"/>
              </a:spcAft>
              <a:defRPr sz="2000">
                <a:solidFill>
                  <a:schemeClr val="tx1"/>
                </a:solidFill>
                <a:latin typeface="Garamond" panose="02020404030301010803" pitchFamily="18" charset="0"/>
              </a:defRPr>
            </a:lvl8pPr>
            <a:lvl9pPr marL="3908425" indent="-230188" defTabSz="931863" eaLnBrk="0" fontAlgn="base" hangingPunct="0">
              <a:spcBef>
                <a:spcPct val="0"/>
              </a:spcBef>
              <a:spcAft>
                <a:spcPct val="0"/>
              </a:spcAft>
              <a:defRPr sz="2000">
                <a:solidFill>
                  <a:schemeClr val="tx1"/>
                </a:solidFill>
                <a:latin typeface="Garamond" panose="02020404030301010803" pitchFamily="18" charset="0"/>
              </a:defRPr>
            </a:lvl9pPr>
          </a:lstStyle>
          <a:p>
            <a:fld id="{F89F3F1B-694B-4849-A8F3-DE30FD2D1818}" type="slidenum">
              <a:rPr lang="en-US" altLang="en-US" sz="1200">
                <a:latin typeface="Arial" panose="020B0604020202020204" pitchFamily="34" charset="0"/>
              </a:rPr>
              <a:pPr/>
              <a:t>4</a:t>
            </a:fld>
            <a:endParaRPr lang="en-US" altLang="en-US" sz="1200">
              <a:latin typeface="Arial" panose="020B0604020202020204" pitchFamily="34" charset="0"/>
            </a:endParaRPr>
          </a:p>
        </p:txBody>
      </p:sp>
      <p:sp>
        <p:nvSpPr>
          <p:cNvPr id="19459" name="Rectangle 2">
            <a:extLst>
              <a:ext uri="{FF2B5EF4-FFF2-40B4-BE49-F238E27FC236}">
                <a16:creationId xmlns:a16="http://schemas.microsoft.com/office/drawing/2014/main" id="{BC3A5D4F-6134-4CFF-8FF8-63A4EBA44A6B}"/>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E9312C69-9D24-4592-8AC3-EBE5D7B738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8E1330BC-F25B-440F-AAF4-AA16AB9068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Garamond" panose="02020404030301010803" pitchFamily="18" charset="0"/>
              </a:defRPr>
            </a:lvl1pPr>
            <a:lvl2pPr marL="750888" indent="-287338" defTabSz="931863">
              <a:defRPr sz="2000">
                <a:solidFill>
                  <a:schemeClr val="tx1"/>
                </a:solidFill>
                <a:latin typeface="Garamond" panose="02020404030301010803" pitchFamily="18" charset="0"/>
              </a:defRPr>
            </a:lvl2pPr>
            <a:lvl3pPr marL="1154113" indent="-230188" defTabSz="931863">
              <a:defRPr sz="2000">
                <a:solidFill>
                  <a:schemeClr val="tx1"/>
                </a:solidFill>
                <a:latin typeface="Garamond" panose="02020404030301010803" pitchFamily="18" charset="0"/>
              </a:defRPr>
            </a:lvl3pPr>
            <a:lvl4pPr marL="1617663" indent="-230188" defTabSz="931863">
              <a:defRPr sz="2000">
                <a:solidFill>
                  <a:schemeClr val="tx1"/>
                </a:solidFill>
                <a:latin typeface="Garamond" panose="02020404030301010803" pitchFamily="18" charset="0"/>
              </a:defRPr>
            </a:lvl4pPr>
            <a:lvl5pPr marL="2079625" indent="-230188" defTabSz="931863">
              <a:defRPr sz="2000">
                <a:solidFill>
                  <a:schemeClr val="tx1"/>
                </a:solidFill>
                <a:latin typeface="Garamond" panose="02020404030301010803" pitchFamily="18" charset="0"/>
              </a:defRPr>
            </a:lvl5pPr>
            <a:lvl6pPr marL="2536825" indent="-230188" defTabSz="931863" eaLnBrk="0" fontAlgn="base" hangingPunct="0">
              <a:spcBef>
                <a:spcPct val="0"/>
              </a:spcBef>
              <a:spcAft>
                <a:spcPct val="0"/>
              </a:spcAft>
              <a:defRPr sz="2000">
                <a:solidFill>
                  <a:schemeClr val="tx1"/>
                </a:solidFill>
                <a:latin typeface="Garamond" panose="02020404030301010803" pitchFamily="18" charset="0"/>
              </a:defRPr>
            </a:lvl6pPr>
            <a:lvl7pPr marL="2994025" indent="-230188" defTabSz="931863" eaLnBrk="0" fontAlgn="base" hangingPunct="0">
              <a:spcBef>
                <a:spcPct val="0"/>
              </a:spcBef>
              <a:spcAft>
                <a:spcPct val="0"/>
              </a:spcAft>
              <a:defRPr sz="2000">
                <a:solidFill>
                  <a:schemeClr val="tx1"/>
                </a:solidFill>
                <a:latin typeface="Garamond" panose="02020404030301010803" pitchFamily="18" charset="0"/>
              </a:defRPr>
            </a:lvl7pPr>
            <a:lvl8pPr marL="3451225" indent="-230188" defTabSz="931863" eaLnBrk="0" fontAlgn="base" hangingPunct="0">
              <a:spcBef>
                <a:spcPct val="0"/>
              </a:spcBef>
              <a:spcAft>
                <a:spcPct val="0"/>
              </a:spcAft>
              <a:defRPr sz="2000">
                <a:solidFill>
                  <a:schemeClr val="tx1"/>
                </a:solidFill>
                <a:latin typeface="Garamond" panose="02020404030301010803" pitchFamily="18" charset="0"/>
              </a:defRPr>
            </a:lvl8pPr>
            <a:lvl9pPr marL="3908425" indent="-230188" defTabSz="931863" eaLnBrk="0" fontAlgn="base" hangingPunct="0">
              <a:spcBef>
                <a:spcPct val="0"/>
              </a:spcBef>
              <a:spcAft>
                <a:spcPct val="0"/>
              </a:spcAft>
              <a:defRPr sz="2000">
                <a:solidFill>
                  <a:schemeClr val="tx1"/>
                </a:solidFill>
                <a:latin typeface="Garamond" panose="02020404030301010803" pitchFamily="18" charset="0"/>
              </a:defRPr>
            </a:lvl9pPr>
          </a:lstStyle>
          <a:p>
            <a:fld id="{5D047E41-2835-4C2B-A235-EB8A6190E81D}" type="slidenum">
              <a:rPr lang="en-US" altLang="en-US" sz="1200">
                <a:latin typeface="Arial" panose="020B0604020202020204" pitchFamily="34" charset="0"/>
              </a:rPr>
              <a:pPr/>
              <a:t>5</a:t>
            </a:fld>
            <a:endParaRPr lang="en-US" altLang="en-US" sz="1200">
              <a:latin typeface="Arial" panose="020B0604020202020204" pitchFamily="34" charset="0"/>
            </a:endParaRPr>
          </a:p>
        </p:txBody>
      </p:sp>
      <p:sp>
        <p:nvSpPr>
          <p:cNvPr id="11267" name="Rectangle 2">
            <a:extLst>
              <a:ext uri="{FF2B5EF4-FFF2-40B4-BE49-F238E27FC236}">
                <a16:creationId xmlns:a16="http://schemas.microsoft.com/office/drawing/2014/main" id="{B3B4CF2E-48B2-42C6-9CA9-DCC2BC0EC15D}"/>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F2025456-C679-42B7-A1AD-DF569AE0C8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E2E94-5332-4ECB-982A-2B671938FFB9}" type="slidenum">
              <a:rPr lang="en-US" altLang="en-US" smtClean="0"/>
              <a:pPr/>
              <a:t>6</a:t>
            </a:fld>
            <a:endParaRPr lang="en-US" altLang="en-US"/>
          </a:p>
        </p:txBody>
      </p:sp>
    </p:spTree>
    <p:extLst>
      <p:ext uri="{BB962C8B-B14F-4D97-AF65-F5344CB8AC3E}">
        <p14:creationId xmlns:p14="http://schemas.microsoft.com/office/powerpoint/2010/main" val="201051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E2E94-5332-4ECB-982A-2B671938FFB9}" type="slidenum">
              <a:rPr lang="en-US" altLang="en-US" smtClean="0"/>
              <a:pPr/>
              <a:t>9</a:t>
            </a:fld>
            <a:endParaRPr lang="en-US" altLang="en-US"/>
          </a:p>
        </p:txBody>
      </p:sp>
    </p:spTree>
    <p:extLst>
      <p:ext uri="{BB962C8B-B14F-4D97-AF65-F5344CB8AC3E}">
        <p14:creationId xmlns:p14="http://schemas.microsoft.com/office/powerpoint/2010/main" val="99616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E2E94-5332-4ECB-982A-2B671938FFB9}" type="slidenum">
              <a:rPr lang="en-US" altLang="en-US" smtClean="0"/>
              <a:pPr/>
              <a:t>10</a:t>
            </a:fld>
            <a:endParaRPr lang="en-US" altLang="en-US"/>
          </a:p>
        </p:txBody>
      </p:sp>
    </p:spTree>
    <p:extLst>
      <p:ext uri="{BB962C8B-B14F-4D97-AF65-F5344CB8AC3E}">
        <p14:creationId xmlns:p14="http://schemas.microsoft.com/office/powerpoint/2010/main" val="1529753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E2E94-5332-4ECB-982A-2B671938FFB9}" type="slidenum">
              <a:rPr lang="en-US" altLang="en-US" smtClean="0"/>
              <a:pPr/>
              <a:t>11</a:t>
            </a:fld>
            <a:endParaRPr lang="en-US" altLang="en-US"/>
          </a:p>
        </p:txBody>
      </p:sp>
    </p:spTree>
    <p:extLst>
      <p:ext uri="{BB962C8B-B14F-4D97-AF65-F5344CB8AC3E}">
        <p14:creationId xmlns:p14="http://schemas.microsoft.com/office/powerpoint/2010/main" val="415011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4789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550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3873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61260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2904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7777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6926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1927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941362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416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442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7419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33145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997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89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6251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9431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260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005852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25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749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8479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pp green W.jpg">
            <a:extLst>
              <a:ext uri="{FF2B5EF4-FFF2-40B4-BE49-F238E27FC236}">
                <a16:creationId xmlns:a16="http://schemas.microsoft.com/office/drawing/2014/main" id="{B4DA771E-5551-4AFE-ACCF-146379041A6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706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Times" pitchFamily="-112" charset="0"/>
          <a:ea typeface="ＭＳ Ｐゴシック" pitchFamily="-112"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pitchFamily="-112"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pitchFamily="-112"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pitchFamily="-112" charset="-128"/>
        </a:defRPr>
      </a:lvl5pPr>
      <a:lvl6pPr marL="457200" algn="ctr" rtl="0" eaLnBrk="1" fontAlgn="base" hangingPunct="1">
        <a:spcBef>
          <a:spcPct val="0"/>
        </a:spcBef>
        <a:spcAft>
          <a:spcPct val="0"/>
        </a:spcAft>
        <a:defRPr sz="4400">
          <a:solidFill>
            <a:schemeClr val="tx2"/>
          </a:solidFill>
          <a:latin typeface="Times" pitchFamily="-112" charset="0"/>
        </a:defRPr>
      </a:lvl6pPr>
      <a:lvl7pPr marL="914400" algn="ctr" rtl="0" eaLnBrk="1" fontAlgn="base" hangingPunct="1">
        <a:spcBef>
          <a:spcPct val="0"/>
        </a:spcBef>
        <a:spcAft>
          <a:spcPct val="0"/>
        </a:spcAft>
        <a:defRPr sz="4400">
          <a:solidFill>
            <a:schemeClr val="tx2"/>
          </a:solidFill>
          <a:latin typeface="Times" pitchFamily="-112" charset="0"/>
        </a:defRPr>
      </a:lvl7pPr>
      <a:lvl8pPr marL="1371600" algn="ctr" rtl="0" eaLnBrk="1" fontAlgn="base" hangingPunct="1">
        <a:spcBef>
          <a:spcPct val="0"/>
        </a:spcBef>
        <a:spcAft>
          <a:spcPct val="0"/>
        </a:spcAft>
        <a:defRPr sz="4400">
          <a:solidFill>
            <a:schemeClr val="tx2"/>
          </a:solidFill>
          <a:latin typeface="Times" pitchFamily="-112" charset="0"/>
        </a:defRPr>
      </a:lvl8pPr>
      <a:lvl9pPr marL="1828800" algn="ctr" rtl="0" eaLnBrk="1" fontAlgn="base" hangingPunct="1">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mn-cs"/>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pp green W.jpg">
            <a:extLst>
              <a:ext uri="{FF2B5EF4-FFF2-40B4-BE49-F238E27FC236}">
                <a16:creationId xmlns:a16="http://schemas.microsoft.com/office/drawing/2014/main" id="{F51B5666-BEE1-752C-1C9E-C68352FC506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706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Times" pitchFamily="-112" charset="0"/>
          <a:ea typeface="ＭＳ Ｐゴシック" pitchFamily="-112"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pitchFamily="-112"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pitchFamily="-112"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pitchFamily="-112" charset="-128"/>
        </a:defRPr>
      </a:lvl5pPr>
      <a:lvl6pPr marL="457200" algn="ctr" rtl="0" eaLnBrk="1" fontAlgn="base" hangingPunct="1">
        <a:spcBef>
          <a:spcPct val="0"/>
        </a:spcBef>
        <a:spcAft>
          <a:spcPct val="0"/>
        </a:spcAft>
        <a:defRPr sz="4400">
          <a:solidFill>
            <a:schemeClr val="tx2"/>
          </a:solidFill>
          <a:latin typeface="Times" pitchFamily="-112" charset="0"/>
        </a:defRPr>
      </a:lvl6pPr>
      <a:lvl7pPr marL="914400" algn="ctr" rtl="0" eaLnBrk="1" fontAlgn="base" hangingPunct="1">
        <a:spcBef>
          <a:spcPct val="0"/>
        </a:spcBef>
        <a:spcAft>
          <a:spcPct val="0"/>
        </a:spcAft>
        <a:defRPr sz="4400">
          <a:solidFill>
            <a:schemeClr val="tx2"/>
          </a:solidFill>
          <a:latin typeface="Times" pitchFamily="-112" charset="0"/>
        </a:defRPr>
      </a:lvl7pPr>
      <a:lvl8pPr marL="1371600" algn="ctr" rtl="0" eaLnBrk="1" fontAlgn="base" hangingPunct="1">
        <a:spcBef>
          <a:spcPct val="0"/>
        </a:spcBef>
        <a:spcAft>
          <a:spcPct val="0"/>
        </a:spcAft>
        <a:defRPr sz="4400">
          <a:solidFill>
            <a:schemeClr val="tx2"/>
          </a:solidFill>
          <a:latin typeface="Times" pitchFamily="-112" charset="0"/>
        </a:defRPr>
      </a:lvl8pPr>
      <a:lvl9pPr marL="1828800" algn="ctr" rtl="0" eaLnBrk="1" fontAlgn="base" hangingPunct="1">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mn-cs"/>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s://csm.wayne.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helpdesk@wayne.edu"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iRspEToLTwo" TargetMode="External"/><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youtube.com/watch?v=st63H9qGE2k" TargetMode="External"/><Relationship Id="rId5" Type="http://schemas.openxmlformats.org/officeDocument/2006/relationships/hyperlink" Target="https://www.youtube.com/watch?v=ZwDiBKjUxeE" TargetMode="External"/><Relationship Id="rId4" Type="http://schemas.openxmlformats.org/officeDocument/2006/relationships/hyperlink" Target="https://www.youtube.com/watch?v=bpza3X9Hfi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edu.hellobi.com/course/23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6D273167-7491-41B5-8A97-BBA1173712F0}"/>
              </a:ext>
            </a:extLst>
          </p:cNvPr>
          <p:cNvSpPr>
            <a:spLocks noGrp="1" noChangeArrowheads="1"/>
          </p:cNvSpPr>
          <p:nvPr>
            <p:ph type="subTitle" idx="1"/>
          </p:nvPr>
        </p:nvSpPr>
        <p:spPr bwMode="auto">
          <a:xfrm>
            <a:off x="266700" y="1468224"/>
            <a:ext cx="8610600" cy="13030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3600" b="1" dirty="0">
                <a:latin typeface="Calibri" panose="020F0502020204030204" pitchFamily="34" charset="0"/>
                <a:ea typeface="ＭＳ Ｐゴシック" panose="020B0600070205080204" pitchFamily="34" charset="-128"/>
                <a:cs typeface="Calibri" panose="020F0502020204030204" pitchFamily="34" charset="0"/>
              </a:rPr>
              <a:t>An Introduction to the</a:t>
            </a:r>
          </a:p>
          <a:p>
            <a:pPr eaLnBrk="1" hangingPunct="1"/>
            <a:r>
              <a:rPr lang="en-US" altLang="en-US" sz="3600" b="1" dirty="0">
                <a:latin typeface="Calibri" panose="020F0502020204030204" pitchFamily="34" charset="0"/>
                <a:ea typeface="ＭＳ Ｐゴシック"/>
                <a:cs typeface="Calibri" panose="020F0502020204030204" pitchFamily="34" charset="0"/>
              </a:rPr>
              <a:t>New Cognos Navigation</a:t>
            </a:r>
          </a:p>
        </p:txBody>
      </p:sp>
      <p:pic>
        <p:nvPicPr>
          <p:cNvPr id="1028" name="Picture 4" descr="What's New in IBM Cognos 11.2 — PMsquare">
            <a:extLst>
              <a:ext uri="{FF2B5EF4-FFF2-40B4-BE49-F238E27FC236}">
                <a16:creationId xmlns:a16="http://schemas.microsoft.com/office/drawing/2014/main" id="{9EEE045B-F0C1-45C1-B141-D93E06F14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092320"/>
            <a:ext cx="5657624" cy="23343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FEE451E-B800-9C99-A2C7-65ADC1C43B43}"/>
              </a:ext>
            </a:extLst>
          </p:cNvPr>
          <p:cNvSpPr txBox="1"/>
          <p:nvPr/>
        </p:nvSpPr>
        <p:spPr>
          <a:xfrm>
            <a:off x="3435742" y="371314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7" name="Picture 2" descr="Logo, company name&#10;&#10;Description automatically generated">
            <a:extLst>
              <a:ext uri="{FF2B5EF4-FFF2-40B4-BE49-F238E27FC236}">
                <a16:creationId xmlns:a16="http://schemas.microsoft.com/office/drawing/2014/main" id="{090AC3FA-A9AA-4722-AC09-68E99D69173C}"/>
              </a:ext>
            </a:extLst>
          </p:cNvPr>
          <p:cNvPicPr>
            <a:picLocks noChangeAspect="1"/>
          </p:cNvPicPr>
          <p:nvPr/>
        </p:nvPicPr>
        <p:blipFill>
          <a:blip r:embed="rId5"/>
          <a:stretch>
            <a:fillRect/>
          </a:stretch>
        </p:blipFill>
        <p:spPr>
          <a:xfrm>
            <a:off x="472613" y="143838"/>
            <a:ext cx="1869896" cy="15731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D6B3BE45-4903-43BD-9945-758770B4DDCB}"/>
              </a:ext>
            </a:extLst>
          </p:cNvPr>
          <p:cNvSpPr>
            <a:spLocks noChangeArrowheads="1"/>
          </p:cNvSpPr>
          <p:nvPr/>
        </p:nvSpPr>
        <p:spPr bwMode="auto">
          <a:xfrm>
            <a:off x="271366" y="1939068"/>
            <a:ext cx="45585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rgbClr val="161616"/>
                </a:solidFill>
                <a:latin typeface="Calibri" panose="020F0502020204030204" pitchFamily="34" charset="0"/>
                <a:cs typeface="Calibri" panose="020F0502020204030204" pitchFamily="34" charset="0"/>
              </a:rPr>
              <a:t>New Feature: Change how you view reports </a:t>
            </a:r>
            <a:endParaRPr lang="en-US" altLang="en-US" sz="1200" b="0" i="0" u="none" strike="noStrike" cap="none" normalizeH="0" baseline="0" dirty="0">
              <a:ln>
                <a:noFill/>
              </a:ln>
              <a:effectLst/>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21BCF8EF-9897-4EC5-BC1A-8C87ECC14264}"/>
              </a:ext>
            </a:extLst>
          </p:cNvPr>
          <p:cNvPicPr>
            <a:picLocks noChangeAspect="1"/>
          </p:cNvPicPr>
          <p:nvPr/>
        </p:nvPicPr>
        <p:blipFill>
          <a:blip r:embed="rId3"/>
          <a:stretch>
            <a:fillRect/>
          </a:stretch>
        </p:blipFill>
        <p:spPr>
          <a:xfrm>
            <a:off x="1338072" y="2731008"/>
            <a:ext cx="6124575" cy="1524000"/>
          </a:xfrm>
          <a:prstGeom prst="rect">
            <a:avLst/>
          </a:prstGeom>
        </p:spPr>
      </p:pic>
      <p:sp>
        <p:nvSpPr>
          <p:cNvPr id="6" name="Title 1">
            <a:extLst>
              <a:ext uri="{FF2B5EF4-FFF2-40B4-BE49-F238E27FC236}">
                <a16:creationId xmlns:a16="http://schemas.microsoft.com/office/drawing/2014/main" id="{36C3E598-8F09-4803-BEA5-8D789FF4C708}"/>
              </a:ext>
            </a:extLst>
          </p:cNvPr>
          <p:cNvSpPr>
            <a:spLocks noGrp="1"/>
          </p:cNvSpPr>
          <p:nvPr>
            <p:ph type="title"/>
          </p:nvPr>
        </p:nvSpPr>
        <p:spPr>
          <a:xfrm>
            <a:off x="2438400" y="266200"/>
            <a:ext cx="6248400" cy="785667"/>
          </a:xfrm>
        </p:spPr>
        <p:txBody>
          <a:bodyPr/>
          <a:lstStyle/>
          <a:p>
            <a:r>
              <a:rPr lang="en-US" dirty="0">
                <a:solidFill>
                  <a:schemeClr val="bg1"/>
                </a:solidFill>
                <a:latin typeface="Calibri" panose="020F0502020204030204" pitchFamily="34" charset="0"/>
                <a:cs typeface="Calibri" panose="020F0502020204030204" pitchFamily="34" charset="0"/>
              </a:rPr>
              <a:t>Content View Icons</a:t>
            </a:r>
          </a:p>
        </p:txBody>
      </p:sp>
      <p:pic>
        <p:nvPicPr>
          <p:cNvPr id="5" name="Picture 2" descr="Logo, company name&#10;&#10;Description automatically generated">
            <a:extLst>
              <a:ext uri="{FF2B5EF4-FFF2-40B4-BE49-F238E27FC236}">
                <a16:creationId xmlns:a16="http://schemas.microsoft.com/office/drawing/2014/main" id="{C54518C9-8454-4AE2-AA4B-1CB3B3B11D8E}"/>
              </a:ext>
            </a:extLst>
          </p:cNvPr>
          <p:cNvPicPr>
            <a:picLocks noChangeAspect="1"/>
          </p:cNvPicPr>
          <p:nvPr/>
        </p:nvPicPr>
        <p:blipFill>
          <a:blip r:embed="rId4"/>
          <a:stretch>
            <a:fillRect/>
          </a:stretch>
        </p:blipFill>
        <p:spPr>
          <a:xfrm>
            <a:off x="472613" y="143838"/>
            <a:ext cx="1869896" cy="1573184"/>
          </a:xfrm>
          <a:prstGeom prst="rect">
            <a:avLst/>
          </a:prstGeom>
        </p:spPr>
      </p:pic>
    </p:spTree>
    <p:extLst>
      <p:ext uri="{BB962C8B-B14F-4D97-AF65-F5344CB8AC3E}">
        <p14:creationId xmlns:p14="http://schemas.microsoft.com/office/powerpoint/2010/main" val="4017294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640D66-6B1A-4C9D-96A7-00202FC5EDB2}"/>
              </a:ext>
            </a:extLst>
          </p:cNvPr>
          <p:cNvPicPr>
            <a:picLocks noChangeAspect="1"/>
          </p:cNvPicPr>
          <p:nvPr/>
        </p:nvPicPr>
        <p:blipFill>
          <a:blip r:embed="rId3"/>
          <a:stretch>
            <a:fillRect/>
          </a:stretch>
        </p:blipFill>
        <p:spPr>
          <a:xfrm>
            <a:off x="2199525" y="2261534"/>
            <a:ext cx="5197870" cy="2686050"/>
          </a:xfrm>
          <a:prstGeom prst="rect">
            <a:avLst/>
          </a:prstGeom>
        </p:spPr>
      </p:pic>
      <p:pic>
        <p:nvPicPr>
          <p:cNvPr id="20" name="Picture 4" descr="swap rows and columns icon">
            <a:extLst>
              <a:ext uri="{FF2B5EF4-FFF2-40B4-BE49-F238E27FC236}">
                <a16:creationId xmlns:a16="http://schemas.microsoft.com/office/drawing/2014/main" id="{06DF0799-0052-49BF-B184-ABB11465F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66295" y="1768199"/>
            <a:ext cx="293308" cy="27787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56A1FF7C-C0C7-499A-8C96-0218F518B909}"/>
              </a:ext>
            </a:extLst>
          </p:cNvPr>
          <p:cNvSpPr>
            <a:spLocks noChangeArrowheads="1"/>
          </p:cNvSpPr>
          <p:nvPr/>
        </p:nvSpPr>
        <p:spPr bwMode="auto">
          <a:xfrm>
            <a:off x="294525" y="1922980"/>
            <a:ext cx="12501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161616"/>
                </a:solidFill>
                <a:effectLst/>
                <a:latin typeface="Calibri" panose="020F0502020204030204" pitchFamily="34" charset="0"/>
                <a:cs typeface="Calibri" panose="020F0502020204030204" pitchFamily="34" charset="0"/>
              </a:rPr>
              <a:t>SORT </a:t>
            </a:r>
            <a:r>
              <a:rPr kumimoji="0" lang="en-US" altLang="en-US" sz="1600" b="0" i="0" u="none" strike="noStrike" cap="none" normalizeH="0" baseline="0" dirty="0">
                <a:ln>
                  <a:noFill/>
                </a:ln>
                <a:solidFill>
                  <a:srgbClr val="161616"/>
                </a:solidFill>
                <a:effectLst/>
                <a:latin typeface="Calibri" panose="020F0502020204030204" pitchFamily="34" charset="0"/>
                <a:cs typeface="Calibri" panose="020F0502020204030204" pitchFamily="34" charset="0"/>
              </a:rPr>
              <a:t>icon </a:t>
            </a: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p:txBody>
      </p:sp>
      <p:sp>
        <p:nvSpPr>
          <p:cNvPr id="9" name="Title 1">
            <a:extLst>
              <a:ext uri="{FF2B5EF4-FFF2-40B4-BE49-F238E27FC236}">
                <a16:creationId xmlns:a16="http://schemas.microsoft.com/office/drawing/2014/main" id="{C56BB310-8DAF-4FBC-A11A-4D24CD0F6CAC}"/>
              </a:ext>
            </a:extLst>
          </p:cNvPr>
          <p:cNvSpPr>
            <a:spLocks noGrp="1"/>
          </p:cNvSpPr>
          <p:nvPr>
            <p:ph type="title"/>
          </p:nvPr>
        </p:nvSpPr>
        <p:spPr>
          <a:xfrm>
            <a:off x="2438400" y="266200"/>
            <a:ext cx="6248400" cy="785667"/>
          </a:xfrm>
        </p:spPr>
        <p:txBody>
          <a:bodyPr/>
          <a:lstStyle/>
          <a:p>
            <a:r>
              <a:rPr lang="en-US" dirty="0">
                <a:solidFill>
                  <a:schemeClr val="bg1"/>
                </a:solidFill>
                <a:latin typeface="Calibri" panose="020F0502020204030204" pitchFamily="34" charset="0"/>
                <a:cs typeface="Calibri" panose="020F0502020204030204" pitchFamily="34" charset="0"/>
              </a:rPr>
              <a:t>Content View Icons</a:t>
            </a:r>
          </a:p>
        </p:txBody>
      </p:sp>
      <p:pic>
        <p:nvPicPr>
          <p:cNvPr id="6" name="Picture 2" descr="Logo, company name&#10;&#10;Description automatically generated">
            <a:extLst>
              <a:ext uri="{FF2B5EF4-FFF2-40B4-BE49-F238E27FC236}">
                <a16:creationId xmlns:a16="http://schemas.microsoft.com/office/drawing/2014/main" id="{4D8BB802-ED4E-4499-AB9C-E185BBB6D1FA}"/>
              </a:ext>
            </a:extLst>
          </p:cNvPr>
          <p:cNvPicPr>
            <a:picLocks noChangeAspect="1"/>
          </p:cNvPicPr>
          <p:nvPr/>
        </p:nvPicPr>
        <p:blipFill>
          <a:blip r:embed="rId5"/>
          <a:stretch>
            <a:fillRect/>
          </a:stretch>
        </p:blipFill>
        <p:spPr>
          <a:xfrm>
            <a:off x="472613" y="143838"/>
            <a:ext cx="1869896" cy="1573184"/>
          </a:xfrm>
          <a:prstGeom prst="rect">
            <a:avLst/>
          </a:prstGeom>
        </p:spPr>
      </p:pic>
    </p:spTree>
    <p:extLst>
      <p:ext uri="{BB962C8B-B14F-4D97-AF65-F5344CB8AC3E}">
        <p14:creationId xmlns:p14="http://schemas.microsoft.com/office/powerpoint/2010/main" val="2066495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ter icon in the application bar">
            <a:extLst>
              <a:ext uri="{FF2B5EF4-FFF2-40B4-BE49-F238E27FC236}">
                <a16:creationId xmlns:a16="http://schemas.microsoft.com/office/drawing/2014/main" id="{EBFDF879-BFD5-436C-8F85-7C9EE87FA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510" y="1638721"/>
            <a:ext cx="293307" cy="2933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4">
            <a:extLst>
              <a:ext uri="{FF2B5EF4-FFF2-40B4-BE49-F238E27FC236}">
                <a16:creationId xmlns:a16="http://schemas.microsoft.com/office/drawing/2014/main" id="{069A9124-590D-499D-8AC4-97D095CCC684}"/>
              </a:ext>
            </a:extLst>
          </p:cNvPr>
          <p:cNvSpPr>
            <a:spLocks noChangeArrowheads="1"/>
          </p:cNvSpPr>
          <p:nvPr/>
        </p:nvSpPr>
        <p:spPr bwMode="auto">
          <a:xfrm>
            <a:off x="381000" y="1757861"/>
            <a:ext cx="12368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161616"/>
                </a:solidFill>
                <a:effectLst/>
                <a:latin typeface="Calibri" panose="020F0502020204030204" pitchFamily="34" charset="0"/>
                <a:cs typeface="Calibri" panose="020F0502020204030204" pitchFamily="34" charset="0"/>
              </a:rPr>
              <a:t>Filter </a:t>
            </a:r>
            <a:r>
              <a:rPr kumimoji="0" lang="en-US" altLang="en-US" sz="1600" b="0" i="0" u="none" strike="noStrike" cap="none" normalizeH="0" baseline="0">
                <a:ln>
                  <a:noFill/>
                </a:ln>
                <a:solidFill>
                  <a:srgbClr val="161616"/>
                </a:solidFill>
                <a:effectLst/>
                <a:latin typeface="Calibri" panose="020F0502020204030204" pitchFamily="34" charset="0"/>
                <a:cs typeface="Calibri" panose="020F0502020204030204" pitchFamily="34" charset="0"/>
              </a:rPr>
              <a:t>icon </a:t>
            </a:r>
            <a:r>
              <a:rPr kumimoji="0" lang="en-US" alt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p:txBody>
      </p:sp>
      <p:pic>
        <p:nvPicPr>
          <p:cNvPr id="2" name="Picture 1">
            <a:extLst>
              <a:ext uri="{FF2B5EF4-FFF2-40B4-BE49-F238E27FC236}">
                <a16:creationId xmlns:a16="http://schemas.microsoft.com/office/drawing/2014/main" id="{EBAD41E9-A008-4D99-B205-A53869491241}"/>
              </a:ext>
            </a:extLst>
          </p:cNvPr>
          <p:cNvPicPr>
            <a:picLocks noChangeAspect="1"/>
          </p:cNvPicPr>
          <p:nvPr/>
        </p:nvPicPr>
        <p:blipFill>
          <a:blip r:embed="rId4"/>
          <a:stretch>
            <a:fillRect/>
          </a:stretch>
        </p:blipFill>
        <p:spPr>
          <a:xfrm>
            <a:off x="2971800" y="2072848"/>
            <a:ext cx="3400438" cy="3589891"/>
          </a:xfrm>
          <a:prstGeom prst="rect">
            <a:avLst/>
          </a:prstGeom>
        </p:spPr>
      </p:pic>
      <p:sp>
        <p:nvSpPr>
          <p:cNvPr id="9" name="Title 1">
            <a:extLst>
              <a:ext uri="{FF2B5EF4-FFF2-40B4-BE49-F238E27FC236}">
                <a16:creationId xmlns:a16="http://schemas.microsoft.com/office/drawing/2014/main" id="{4339F048-06AD-4B4E-9284-19B0D7CA4917}"/>
              </a:ext>
            </a:extLst>
          </p:cNvPr>
          <p:cNvSpPr>
            <a:spLocks noGrp="1"/>
          </p:cNvSpPr>
          <p:nvPr>
            <p:ph type="title"/>
          </p:nvPr>
        </p:nvSpPr>
        <p:spPr>
          <a:xfrm>
            <a:off x="2438400" y="266200"/>
            <a:ext cx="6248400" cy="785667"/>
          </a:xfrm>
        </p:spPr>
        <p:txBody>
          <a:bodyPr/>
          <a:lstStyle/>
          <a:p>
            <a:r>
              <a:rPr lang="en-US" dirty="0">
                <a:solidFill>
                  <a:schemeClr val="bg1"/>
                </a:solidFill>
                <a:latin typeface="Calibri" panose="020F0502020204030204" pitchFamily="34" charset="0"/>
                <a:cs typeface="Calibri" panose="020F0502020204030204" pitchFamily="34" charset="0"/>
              </a:rPr>
              <a:t>Content View Icons</a:t>
            </a:r>
          </a:p>
        </p:txBody>
      </p:sp>
      <p:pic>
        <p:nvPicPr>
          <p:cNvPr id="8" name="Picture 2" descr="Logo, company name&#10;&#10;Description automatically generated">
            <a:extLst>
              <a:ext uri="{FF2B5EF4-FFF2-40B4-BE49-F238E27FC236}">
                <a16:creationId xmlns:a16="http://schemas.microsoft.com/office/drawing/2014/main" id="{0C692804-2EC5-4806-BB15-3721FA65A503}"/>
              </a:ext>
            </a:extLst>
          </p:cNvPr>
          <p:cNvPicPr>
            <a:picLocks noChangeAspect="1"/>
          </p:cNvPicPr>
          <p:nvPr/>
        </p:nvPicPr>
        <p:blipFill>
          <a:blip r:embed="rId5"/>
          <a:stretch>
            <a:fillRect/>
          </a:stretch>
        </p:blipFill>
        <p:spPr>
          <a:xfrm>
            <a:off x="472613" y="143838"/>
            <a:ext cx="1869896" cy="1573184"/>
          </a:xfrm>
          <a:prstGeom prst="rect">
            <a:avLst/>
          </a:prstGeom>
        </p:spPr>
      </p:pic>
    </p:spTree>
    <p:extLst>
      <p:ext uri="{BB962C8B-B14F-4D97-AF65-F5344CB8AC3E}">
        <p14:creationId xmlns:p14="http://schemas.microsoft.com/office/powerpoint/2010/main" val="1999795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118B5C5-0B4E-EF99-7F08-C7453ACC301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4000">
                <a:solidFill>
                  <a:schemeClr val="bg1"/>
                </a:solidFill>
                <a:latin typeface="Calibri" panose="020F0502020204030204" pitchFamily="34" charset="0"/>
                <a:ea typeface="ＭＳ Ｐゴシック" panose="020B0600070205080204" pitchFamily="34" charset="-128"/>
                <a:cs typeface="Calibri" panose="020F0502020204030204" pitchFamily="34" charset="0"/>
              </a:rPr>
              <a:t>Search</a:t>
            </a:r>
            <a:r>
              <a:rPr lang="en-US" altLang="en-US">
                <a:solidFill>
                  <a:schemeClr val="bg1"/>
                </a:solidFill>
                <a:latin typeface="Calibri" panose="020F0502020204030204" pitchFamily="34" charset="0"/>
                <a:ea typeface="ＭＳ Ｐゴシック" panose="020B0600070205080204" pitchFamily="34" charset="-128"/>
                <a:cs typeface="Calibri" panose="020F0502020204030204" pitchFamily="34" charset="0"/>
              </a:rPr>
              <a:t> </a:t>
            </a:r>
          </a:p>
        </p:txBody>
      </p:sp>
      <p:sp>
        <p:nvSpPr>
          <p:cNvPr id="4099" name="Rectangle 3">
            <a:extLst>
              <a:ext uri="{FF2B5EF4-FFF2-40B4-BE49-F238E27FC236}">
                <a16:creationId xmlns:a16="http://schemas.microsoft.com/office/drawing/2014/main" id="{89F53B7C-1BEB-9038-3C85-1C6C4C96AF8C}"/>
              </a:ext>
            </a:extLst>
          </p:cNvPr>
          <p:cNvSpPr>
            <a:spLocks noGrp="1" noChangeArrowheads="1"/>
          </p:cNvSpPr>
          <p:nvPr>
            <p:ph idx="1"/>
          </p:nvPr>
        </p:nvSpPr>
        <p:spPr bwMode="auto">
          <a:xfrm>
            <a:off x="609600" y="1441808"/>
            <a:ext cx="82296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buClr>
                <a:schemeClr val="tx1"/>
              </a:buClr>
              <a:buFontTx/>
              <a:buNone/>
            </a:pPr>
            <a:endParaRPr lang="en-US" altLang="en-US" sz="2000" b="1" dirty="0">
              <a:latin typeface="Calibri" panose="020F0502020204030204" pitchFamily="34" charset="0"/>
              <a:ea typeface="ＭＳ Ｐゴシック" panose="020B0600070205080204" pitchFamily="34" charset="-128"/>
              <a:cs typeface="Calibri" panose="020F0502020204030204" pitchFamily="34" charset="0"/>
            </a:endParaRPr>
          </a:p>
          <a:p>
            <a:pPr marL="0" indent="0" eaLnBrk="1" hangingPunct="1">
              <a:buClr>
                <a:schemeClr val="tx1"/>
              </a:buClr>
              <a:buFontTx/>
              <a:buNone/>
            </a:pPr>
            <a:r>
              <a:rPr lang="en-US" altLang="en-US" sz="2000" b="1" dirty="0">
                <a:latin typeface="Calibri" panose="020F0502020204030204" pitchFamily="34" charset="0"/>
                <a:ea typeface="ＭＳ Ｐゴシック" panose="020B0600070205080204" pitchFamily="34" charset="-128"/>
                <a:cs typeface="Calibri" panose="020F0502020204030204" pitchFamily="34" charset="0"/>
              </a:rPr>
              <a:t>Search allows you to easily find content in Cognos</a:t>
            </a:r>
          </a:p>
          <a:p>
            <a:pPr marL="800100" lvl="1" indent="-342900" eaLnBrk="1" hangingPunct="1">
              <a:spcBef>
                <a:spcPts val="0"/>
              </a:spcBef>
              <a:spcAft>
                <a:spcPts val="1200"/>
              </a:spcAft>
              <a:buClr>
                <a:schemeClr val="tx1"/>
              </a:buClr>
              <a:buFont typeface="Arial" panose="020B0604020202020204" pitchFamily="34" charset="0"/>
              <a:buChar char="•"/>
            </a:pP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Returns any Cognos object including reports, folders, dashboards</a:t>
            </a:r>
          </a:p>
          <a:p>
            <a:pPr marL="800100" lvl="1" indent="-342900" eaLnBrk="1" hangingPunct="1">
              <a:spcBef>
                <a:spcPts val="0"/>
              </a:spcBef>
              <a:spcAft>
                <a:spcPts val="1200"/>
              </a:spcAft>
              <a:buClr>
                <a:schemeClr val="tx1"/>
              </a:buClr>
              <a:buFont typeface="Arial" panose="020B0604020202020204" pitchFamily="34" charset="0"/>
              <a:buChar char="•"/>
            </a:pP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Available from anywhere in Cognos</a:t>
            </a:r>
          </a:p>
        </p:txBody>
      </p:sp>
      <p:pic>
        <p:nvPicPr>
          <p:cNvPr id="5" name="Picture 4">
            <a:extLst>
              <a:ext uri="{FF2B5EF4-FFF2-40B4-BE49-F238E27FC236}">
                <a16:creationId xmlns:a16="http://schemas.microsoft.com/office/drawing/2014/main" id="{BC672B15-8CE9-4EB5-8CB0-4CF5C7FE20D2}"/>
              </a:ext>
            </a:extLst>
          </p:cNvPr>
          <p:cNvPicPr>
            <a:picLocks noChangeAspect="1"/>
          </p:cNvPicPr>
          <p:nvPr/>
        </p:nvPicPr>
        <p:blipFill>
          <a:blip r:embed="rId3"/>
          <a:stretch>
            <a:fillRect/>
          </a:stretch>
        </p:blipFill>
        <p:spPr>
          <a:xfrm>
            <a:off x="600075" y="3286015"/>
            <a:ext cx="7943850"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244A1A79-852C-4E40-8E85-4CFB4EC0EF90}"/>
              </a:ext>
            </a:extLst>
          </p:cNvPr>
          <p:cNvSpPr/>
          <p:nvPr/>
        </p:nvSpPr>
        <p:spPr bwMode="auto">
          <a:xfrm>
            <a:off x="6107185" y="3284317"/>
            <a:ext cx="1946246" cy="24744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2" charset="0"/>
            </a:endParaRPr>
          </a:p>
        </p:txBody>
      </p:sp>
      <p:pic>
        <p:nvPicPr>
          <p:cNvPr id="6" name="Picture 2" descr="Logo, company name&#10;&#10;Description automatically generated">
            <a:extLst>
              <a:ext uri="{FF2B5EF4-FFF2-40B4-BE49-F238E27FC236}">
                <a16:creationId xmlns:a16="http://schemas.microsoft.com/office/drawing/2014/main" id="{B7233417-5327-4709-9BFA-DBC2669BC38C}"/>
              </a:ext>
            </a:extLst>
          </p:cNvPr>
          <p:cNvPicPr>
            <a:picLocks noChangeAspect="1"/>
          </p:cNvPicPr>
          <p:nvPr/>
        </p:nvPicPr>
        <p:blipFill>
          <a:blip r:embed="rId4"/>
          <a:stretch>
            <a:fillRect/>
          </a:stretch>
        </p:blipFill>
        <p:spPr>
          <a:xfrm>
            <a:off x="472613" y="143838"/>
            <a:ext cx="1869896" cy="1573184"/>
          </a:xfrm>
          <a:prstGeom prst="rect">
            <a:avLst/>
          </a:prstGeom>
        </p:spPr>
      </p:pic>
    </p:spTree>
    <p:extLst>
      <p:ext uri="{BB962C8B-B14F-4D97-AF65-F5344CB8AC3E}">
        <p14:creationId xmlns:p14="http://schemas.microsoft.com/office/powerpoint/2010/main" val="339353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CD9BB9B-39A2-41D8-9BB6-6A91C09FECA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4000" dirty="0">
                <a:solidFill>
                  <a:schemeClr val="bg1"/>
                </a:solidFill>
                <a:latin typeface="Calibri" panose="020F0502020204030204" pitchFamily="34" charset="0"/>
                <a:ea typeface="ＭＳ Ｐゴシック" panose="020B0600070205080204" pitchFamily="34" charset="-128"/>
                <a:cs typeface="Calibri" panose="020F0502020204030204" pitchFamily="34" charset="0"/>
              </a:rPr>
              <a:t>Filter</a:t>
            </a:r>
            <a:endParaRPr lang="en-US" altLang="en-US"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3" name="Picture 2">
            <a:extLst>
              <a:ext uri="{FF2B5EF4-FFF2-40B4-BE49-F238E27FC236}">
                <a16:creationId xmlns:a16="http://schemas.microsoft.com/office/drawing/2014/main" id="{DB140BF2-22DC-3EEC-0D50-53ACBB57A5C4}"/>
              </a:ext>
            </a:extLst>
          </p:cNvPr>
          <p:cNvPicPr>
            <a:picLocks noChangeAspect="1"/>
          </p:cNvPicPr>
          <p:nvPr/>
        </p:nvPicPr>
        <p:blipFill rotWithShape="1">
          <a:blip r:embed="rId3"/>
          <a:srcRect l="2436" t="1458" r="2629"/>
          <a:stretch/>
        </p:blipFill>
        <p:spPr>
          <a:xfrm>
            <a:off x="5791200" y="1570037"/>
            <a:ext cx="2971800" cy="3459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03BBAA22-F067-CFCD-5730-2C4C9C83C9B3}"/>
              </a:ext>
            </a:extLst>
          </p:cNvPr>
          <p:cNvSpPr txBox="1"/>
          <p:nvPr/>
        </p:nvSpPr>
        <p:spPr>
          <a:xfrm>
            <a:off x="304800" y="1371600"/>
            <a:ext cx="5105400" cy="4493538"/>
          </a:xfrm>
          <a:prstGeom prst="rect">
            <a:avLst/>
          </a:prstGeom>
          <a:noFill/>
        </p:spPr>
        <p:txBody>
          <a:bodyPr>
            <a:spAutoFit/>
          </a:bodyPr>
          <a:lstStyle/>
          <a:p>
            <a:pPr marL="342900" indent="-342900">
              <a:spcAft>
                <a:spcPts val="1200"/>
              </a:spcAft>
              <a:buFont typeface="Arial" panose="020B0604020202020204" pitchFamily="34" charset="0"/>
              <a:buChar char="•"/>
              <a:defRPr/>
            </a:pPr>
            <a:endParaRPr lang="en-US" sz="2400" dirty="0">
              <a:latin typeface="Calibri" panose="020F0502020204030204" pitchFamily="34" charset="0"/>
              <a:ea typeface="ＭＳ Ｐゴシック" pitchFamily="-112" charset="-128"/>
              <a:cs typeface="Calibri" panose="020F0502020204030204" pitchFamily="34" charset="0"/>
            </a:endParaRPr>
          </a:p>
          <a:p>
            <a:pPr marL="342900" indent="-342900">
              <a:spcAft>
                <a:spcPts val="1200"/>
              </a:spcAft>
              <a:buFont typeface="Arial" panose="020B0604020202020204" pitchFamily="34" charset="0"/>
              <a:buChar char="•"/>
              <a:defRPr/>
            </a:pPr>
            <a:r>
              <a:rPr lang="en-US" sz="2400" dirty="0">
                <a:latin typeface="Calibri" panose="020F0502020204030204" pitchFamily="34" charset="0"/>
                <a:ea typeface="ＭＳ Ｐゴシック" pitchFamily="-112" charset="-128"/>
                <a:cs typeface="Calibri" panose="020F0502020204030204" pitchFamily="34" charset="0"/>
              </a:rPr>
              <a:t>Search results can be filtered when too many items are returned</a:t>
            </a:r>
          </a:p>
          <a:p>
            <a:pPr marL="342900" indent="-342900">
              <a:spcAft>
                <a:spcPts val="1200"/>
              </a:spcAft>
              <a:buFont typeface="Arial" panose="020B0604020202020204" pitchFamily="34" charset="0"/>
              <a:buChar char="•"/>
              <a:defRPr/>
            </a:pPr>
            <a:r>
              <a:rPr lang="en-US" sz="2400" dirty="0">
                <a:latin typeface="Calibri" panose="020F0502020204030204" pitchFamily="34" charset="0"/>
                <a:ea typeface="ＭＳ Ｐゴシック" pitchFamily="-112" charset="-128"/>
                <a:cs typeface="Calibri" panose="020F0502020204030204" pitchFamily="34" charset="0"/>
              </a:rPr>
              <a:t>Filter is available in Content and in Search results</a:t>
            </a:r>
          </a:p>
          <a:p>
            <a:pPr marL="342900" indent="-342900">
              <a:spcAft>
                <a:spcPts val="1200"/>
              </a:spcAft>
              <a:buFont typeface="Arial" panose="020B0604020202020204" pitchFamily="34" charset="0"/>
              <a:buChar char="•"/>
              <a:defRPr/>
            </a:pPr>
            <a:r>
              <a:rPr lang="en-US" sz="2400" dirty="0">
                <a:latin typeface="Calibri" panose="020F0502020204030204" pitchFamily="34" charset="0"/>
                <a:ea typeface="ＭＳ Ｐゴシック" pitchFamily="-112" charset="-128"/>
                <a:cs typeface="Calibri" panose="020F0502020204030204" pitchFamily="34" charset="0"/>
              </a:rPr>
              <a:t>Filter by keyword, type, or modified date</a:t>
            </a:r>
          </a:p>
          <a:p>
            <a:pPr marL="342900" indent="-342900">
              <a:spcAft>
                <a:spcPts val="1200"/>
              </a:spcAft>
              <a:buFont typeface="Arial" panose="020B0604020202020204" pitchFamily="34" charset="0"/>
              <a:buChar char="•"/>
              <a:defRPr/>
            </a:pPr>
            <a:r>
              <a:rPr lang="en-US" sz="2400" dirty="0">
                <a:latin typeface="Calibri" panose="020F0502020204030204" pitchFamily="34" charset="0"/>
                <a:ea typeface="ＭＳ Ｐゴシック" pitchFamily="-112" charset="-128"/>
                <a:cs typeface="Calibri" panose="020F0502020204030204" pitchFamily="34" charset="0"/>
              </a:rPr>
              <a:t>Select an item to see related actions for that item</a:t>
            </a:r>
          </a:p>
          <a:p>
            <a:pPr marL="342900" indent="-342900">
              <a:buFont typeface="Arial" panose="020B0604020202020204" pitchFamily="34" charset="0"/>
              <a:buChar char="•"/>
              <a:defRPr/>
            </a:pPr>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D6D7C1A-E3E4-68FB-A43D-9A532D6D951E}"/>
              </a:ext>
            </a:extLst>
          </p:cNvPr>
          <p:cNvPicPr>
            <a:picLocks noChangeAspect="1"/>
          </p:cNvPicPr>
          <p:nvPr/>
        </p:nvPicPr>
        <p:blipFill>
          <a:blip r:embed="rId4"/>
          <a:stretch>
            <a:fillRect/>
          </a:stretch>
        </p:blipFill>
        <p:spPr>
          <a:xfrm>
            <a:off x="3886200" y="5315786"/>
            <a:ext cx="4953000" cy="780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50" name="Rectangle 6">
            <a:extLst>
              <a:ext uri="{FF2B5EF4-FFF2-40B4-BE49-F238E27FC236}">
                <a16:creationId xmlns:a16="http://schemas.microsoft.com/office/drawing/2014/main" id="{2EB025CE-F562-665C-5F8C-1CF383520CB8}"/>
              </a:ext>
            </a:extLst>
          </p:cNvPr>
          <p:cNvSpPr>
            <a:spLocks noChangeArrowheads="1"/>
          </p:cNvSpPr>
          <p:nvPr/>
        </p:nvSpPr>
        <p:spPr bwMode="auto">
          <a:xfrm>
            <a:off x="6172200" y="5334000"/>
            <a:ext cx="2590800" cy="2286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endParaRPr lang="en-US" altLang="en-US" sz="2400">
              <a:latin typeface="Calibri" panose="020F0502020204030204" pitchFamily="34" charset="0"/>
              <a:cs typeface="Calibri" panose="020F0502020204030204" pitchFamily="34" charset="0"/>
            </a:endParaRPr>
          </a:p>
        </p:txBody>
      </p:sp>
      <p:pic>
        <p:nvPicPr>
          <p:cNvPr id="7" name="Picture 2" descr="Logo, company name&#10;&#10;Description automatically generated">
            <a:extLst>
              <a:ext uri="{FF2B5EF4-FFF2-40B4-BE49-F238E27FC236}">
                <a16:creationId xmlns:a16="http://schemas.microsoft.com/office/drawing/2014/main" id="{33CE7007-3D8D-486B-8F57-199F1922BDE7}"/>
              </a:ext>
            </a:extLst>
          </p:cNvPr>
          <p:cNvPicPr>
            <a:picLocks noChangeAspect="1"/>
          </p:cNvPicPr>
          <p:nvPr/>
        </p:nvPicPr>
        <p:blipFill>
          <a:blip r:embed="rId5"/>
          <a:stretch>
            <a:fillRect/>
          </a:stretch>
        </p:blipFill>
        <p:spPr>
          <a:xfrm>
            <a:off x="472613" y="143838"/>
            <a:ext cx="1869896" cy="1573184"/>
          </a:xfrm>
          <a:prstGeom prst="rect">
            <a:avLst/>
          </a:prstGeom>
        </p:spPr>
      </p:pic>
    </p:spTree>
    <p:extLst>
      <p:ext uri="{BB962C8B-B14F-4D97-AF65-F5344CB8AC3E}">
        <p14:creationId xmlns:p14="http://schemas.microsoft.com/office/powerpoint/2010/main" val="3411002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3D01EC7-4B1F-4D1F-944D-F174FD40074E}"/>
              </a:ext>
            </a:extLst>
          </p:cNvPr>
          <p:cNvSpPr>
            <a:spLocks noGrp="1" noChangeArrowheads="1"/>
          </p:cNvSpPr>
          <p:nvPr>
            <p:ph type="title"/>
          </p:nvPr>
        </p:nvSpPr>
        <p:spPr bwMode="auto">
          <a:xfrm>
            <a:off x="2667000" y="304800"/>
            <a:ext cx="46482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4000" dirty="0">
                <a:solidFill>
                  <a:schemeClr val="bg1"/>
                </a:solidFill>
                <a:latin typeface="Calibri" panose="020F0502020204030204" pitchFamily="34" charset="0"/>
                <a:ea typeface="ＭＳ Ｐゴシック" panose="020B0600070205080204" pitchFamily="34" charset="-128"/>
                <a:cs typeface="Calibri" panose="020F0502020204030204" pitchFamily="34" charset="0"/>
              </a:rPr>
              <a:t>Recent</a:t>
            </a:r>
            <a:endParaRPr lang="en-US" altLang="en-US"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2" name="Picture 2">
            <a:extLst>
              <a:ext uri="{FF2B5EF4-FFF2-40B4-BE49-F238E27FC236}">
                <a16:creationId xmlns:a16="http://schemas.microsoft.com/office/drawing/2014/main" id="{9EEA95DA-F94E-AC21-22A3-2D986755C3CE}"/>
              </a:ext>
            </a:extLst>
          </p:cNvPr>
          <p:cNvPicPr>
            <a:picLocks noChangeAspect="1"/>
          </p:cNvPicPr>
          <p:nvPr/>
        </p:nvPicPr>
        <p:blipFill>
          <a:blip r:embed="rId3"/>
          <a:stretch>
            <a:fillRect/>
          </a:stretch>
        </p:blipFill>
        <p:spPr>
          <a:xfrm>
            <a:off x="3911327" y="1954543"/>
            <a:ext cx="4269242" cy="3770155"/>
          </a:xfrm>
          <a:prstGeom prst="rect">
            <a:avLst/>
          </a:prstGeom>
        </p:spPr>
      </p:pic>
      <p:sp>
        <p:nvSpPr>
          <p:cNvPr id="5" name="TextBox 4">
            <a:extLst>
              <a:ext uri="{FF2B5EF4-FFF2-40B4-BE49-F238E27FC236}">
                <a16:creationId xmlns:a16="http://schemas.microsoft.com/office/drawing/2014/main" id="{7E16BA84-502B-4516-8421-1E63B1D6697B}"/>
              </a:ext>
            </a:extLst>
          </p:cNvPr>
          <p:cNvSpPr txBox="1"/>
          <p:nvPr/>
        </p:nvSpPr>
        <p:spPr>
          <a:xfrm>
            <a:off x="109558" y="2162296"/>
            <a:ext cx="344186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panose="020F0502020204030204" pitchFamily="34" charset="0"/>
                <a:cs typeface="Calibri" panose="020F0502020204030204" pitchFamily="34" charset="0"/>
              </a:rPr>
              <a:t>Recent lists the reports you have accessed. You can remove reports from list.</a:t>
            </a:r>
          </a:p>
        </p:txBody>
      </p:sp>
      <p:pic>
        <p:nvPicPr>
          <p:cNvPr id="6" name="Picture 2" descr="Logo, company name&#10;&#10;Description automatically generated">
            <a:extLst>
              <a:ext uri="{FF2B5EF4-FFF2-40B4-BE49-F238E27FC236}">
                <a16:creationId xmlns:a16="http://schemas.microsoft.com/office/drawing/2014/main" id="{92BA743F-5555-4772-A694-63488CE24715}"/>
              </a:ext>
            </a:extLst>
          </p:cNvPr>
          <p:cNvPicPr>
            <a:picLocks noChangeAspect="1"/>
          </p:cNvPicPr>
          <p:nvPr/>
        </p:nvPicPr>
        <p:blipFill>
          <a:blip r:embed="rId4"/>
          <a:stretch>
            <a:fillRect/>
          </a:stretch>
        </p:blipFill>
        <p:spPr>
          <a:xfrm>
            <a:off x="472613" y="143838"/>
            <a:ext cx="1869896" cy="15731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2883057-9591-4B5C-82ED-F7B6E9432969}"/>
              </a:ext>
            </a:extLst>
          </p:cNvPr>
          <p:cNvSpPr>
            <a:spLocks noGrp="1" noChangeArrowheads="1"/>
          </p:cNvSpPr>
          <p:nvPr>
            <p:ph type="title"/>
          </p:nvPr>
        </p:nvSpPr>
        <p:spPr bwMode="auto">
          <a:xfrm>
            <a:off x="2514600" y="304800"/>
            <a:ext cx="48768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4000" dirty="0">
                <a:solidFill>
                  <a:schemeClr val="bg1"/>
                </a:solidFill>
                <a:latin typeface="Calibri" panose="020F0502020204030204" pitchFamily="34" charset="0"/>
                <a:ea typeface="ＭＳ Ｐゴシック" panose="020B0600070205080204" pitchFamily="34" charset="-128"/>
                <a:cs typeface="Calibri" panose="020F0502020204030204" pitchFamily="34" charset="0"/>
              </a:rPr>
              <a:t>View Switcher</a:t>
            </a:r>
          </a:p>
        </p:txBody>
      </p:sp>
      <p:sp>
        <p:nvSpPr>
          <p:cNvPr id="24579" name="Rectangle 3">
            <a:extLst>
              <a:ext uri="{FF2B5EF4-FFF2-40B4-BE49-F238E27FC236}">
                <a16:creationId xmlns:a16="http://schemas.microsoft.com/office/drawing/2014/main" id="{7E83330A-3EEA-44E6-8A74-D267FE1FE250}"/>
              </a:ext>
            </a:extLst>
          </p:cNvPr>
          <p:cNvSpPr>
            <a:spLocks noGrp="1" noChangeArrowheads="1"/>
          </p:cNvSpPr>
          <p:nvPr>
            <p:ph idx="1"/>
          </p:nvPr>
        </p:nvSpPr>
        <p:spPr bwMode="auto">
          <a:xfrm>
            <a:off x="552824" y="1756795"/>
            <a:ext cx="8229600" cy="124646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7150" indent="0" eaLnBrk="1" hangingPunct="1">
              <a:buNone/>
              <a:defRPr/>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View Switcher is a convenient way to navigate between open views and close them when no longer needed. </a:t>
            </a:r>
            <a:endParaRPr lang="en-US" sz="2400" b="1" u="sng" dirty="0">
              <a:solidFill>
                <a:srgbClr val="006600"/>
              </a:solidFill>
              <a:latin typeface="Calibri" panose="020F0502020204030204" pitchFamily="34" charset="0"/>
              <a:cs typeface="Calibri" panose="020F0502020204030204" pitchFamily="34" charset="0"/>
            </a:endParaRPr>
          </a:p>
          <a:p>
            <a:pPr marL="457200" lvl="1" indent="0" eaLnBrk="1" hangingPunct="1">
              <a:defRPr/>
            </a:pPr>
            <a:endParaRPr lang="en-US" sz="20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32CE46F-D2EA-41A3-B880-B8280B7989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596" y="2534474"/>
            <a:ext cx="7686808" cy="3228762"/>
          </a:xfrm>
          <a:prstGeom prst="rect">
            <a:avLst/>
          </a:prstGeom>
          <a:noFill/>
          <a:ln>
            <a:noFill/>
          </a:ln>
        </p:spPr>
      </p:pic>
      <p:sp>
        <p:nvSpPr>
          <p:cNvPr id="2" name="Rectangle 1">
            <a:extLst>
              <a:ext uri="{FF2B5EF4-FFF2-40B4-BE49-F238E27FC236}">
                <a16:creationId xmlns:a16="http://schemas.microsoft.com/office/drawing/2014/main" id="{909CFF44-F571-4C2D-B2DD-EF95BE3099C5}"/>
              </a:ext>
            </a:extLst>
          </p:cNvPr>
          <p:cNvSpPr/>
          <p:nvPr/>
        </p:nvSpPr>
        <p:spPr bwMode="auto">
          <a:xfrm>
            <a:off x="4144162" y="2634543"/>
            <a:ext cx="1518407" cy="36871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2" charset="0"/>
            </a:endParaRPr>
          </a:p>
        </p:txBody>
      </p:sp>
      <p:pic>
        <p:nvPicPr>
          <p:cNvPr id="7" name="Picture 2" descr="Logo, company name&#10;&#10;Description automatically generated">
            <a:extLst>
              <a:ext uri="{FF2B5EF4-FFF2-40B4-BE49-F238E27FC236}">
                <a16:creationId xmlns:a16="http://schemas.microsoft.com/office/drawing/2014/main" id="{8B129290-C4BF-41D8-AC1B-1CD2C69317EC}"/>
              </a:ext>
            </a:extLst>
          </p:cNvPr>
          <p:cNvPicPr>
            <a:picLocks noChangeAspect="1"/>
          </p:cNvPicPr>
          <p:nvPr/>
        </p:nvPicPr>
        <p:blipFill>
          <a:blip r:embed="rId4"/>
          <a:stretch>
            <a:fillRect/>
          </a:stretch>
        </p:blipFill>
        <p:spPr>
          <a:xfrm>
            <a:off x="472613" y="143838"/>
            <a:ext cx="1869896" cy="157318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2883057-9591-4B5C-82ED-F7B6E9432969}"/>
              </a:ext>
            </a:extLst>
          </p:cNvPr>
          <p:cNvSpPr>
            <a:spLocks noGrp="1" noChangeArrowheads="1"/>
          </p:cNvSpPr>
          <p:nvPr>
            <p:ph type="title"/>
          </p:nvPr>
        </p:nvSpPr>
        <p:spPr bwMode="auto">
          <a:xfrm>
            <a:off x="2514600" y="304800"/>
            <a:ext cx="48768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4000" dirty="0">
                <a:solidFill>
                  <a:schemeClr val="bg1"/>
                </a:solidFill>
                <a:latin typeface="Calibri" panose="020F0502020204030204" pitchFamily="34" charset="0"/>
                <a:ea typeface="ＭＳ Ｐゴシック" panose="020B0600070205080204" pitchFamily="34" charset="-128"/>
                <a:cs typeface="Calibri" panose="020F0502020204030204" pitchFamily="34" charset="0"/>
              </a:rPr>
              <a:t>Accessing Cognos</a:t>
            </a:r>
          </a:p>
        </p:txBody>
      </p:sp>
      <p:sp>
        <p:nvSpPr>
          <p:cNvPr id="24579" name="Rectangle 3">
            <a:extLst>
              <a:ext uri="{FF2B5EF4-FFF2-40B4-BE49-F238E27FC236}">
                <a16:creationId xmlns:a16="http://schemas.microsoft.com/office/drawing/2014/main" id="{7E83330A-3EEA-44E6-8A74-D267FE1FE250}"/>
              </a:ext>
            </a:extLst>
          </p:cNvPr>
          <p:cNvSpPr>
            <a:spLocks noGrp="1" noChangeArrowheads="1"/>
          </p:cNvSpPr>
          <p:nvPr>
            <p:ph idx="1"/>
          </p:nvPr>
        </p:nvSpPr>
        <p:spPr bwMode="auto">
          <a:xfrm>
            <a:off x="76200" y="1295400"/>
            <a:ext cx="8229600" cy="2971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7150" indent="0" eaLnBrk="1" hangingPunct="1">
              <a:buNone/>
              <a:defRPr/>
            </a:pPr>
            <a:endParaRPr lang="en-US" altLang="en-US" sz="2400" dirty="0">
              <a:latin typeface="Calibri" panose="020F0502020204030204" pitchFamily="34" charset="0"/>
              <a:ea typeface="ＭＳ Ｐゴシック" panose="020B0600070205080204" pitchFamily="34" charset="-128"/>
              <a:cs typeface="Calibri" panose="020F0502020204030204" pitchFamily="34" charset="0"/>
            </a:endParaRPr>
          </a:p>
          <a:p>
            <a:pPr marL="57150" indent="0" eaLnBrk="1" hangingPunct="1">
              <a:buNone/>
              <a:defRPr/>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There are 2 methods to access Cognos</a:t>
            </a:r>
          </a:p>
          <a:p>
            <a:pPr marL="914400" lvl="1" indent="-457200" eaLnBrk="1" hangingPunct="1">
              <a:buFont typeface="+mj-lt"/>
              <a:buAutoNum type="arabicPeriod"/>
              <a:defRPr/>
            </a:pPr>
            <a:r>
              <a:rPr lang="en-US" sz="2400" dirty="0">
                <a:latin typeface="Calibri" panose="020F0502020204030204" pitchFamily="34" charset="0"/>
                <a:cs typeface="Calibri" panose="020F0502020204030204" pitchFamily="34" charset="0"/>
              </a:rPr>
              <a:t>Enter the </a:t>
            </a:r>
            <a:r>
              <a:rPr lang="en-US" sz="2400" b="1" dirty="0">
                <a:latin typeface="Calibri" panose="020F0502020204030204" pitchFamily="34" charset="0"/>
                <a:cs typeface="Calibri" panose="020F0502020204030204" pitchFamily="34" charset="0"/>
              </a:rPr>
              <a:t>Cognos URL </a:t>
            </a:r>
            <a:r>
              <a:rPr lang="en-US" sz="2400" dirty="0">
                <a:latin typeface="Calibri" panose="020F0502020204030204" pitchFamily="34" charset="0"/>
                <a:cs typeface="Calibri" panose="020F0502020204030204" pitchFamily="34" charset="0"/>
              </a:rPr>
              <a:t>in a web browser </a:t>
            </a:r>
          </a:p>
          <a:p>
            <a:pPr marL="1314450" lvl="3" indent="0" eaLnBrk="1" hangingPunct="1">
              <a:buNone/>
              <a:defRPr/>
            </a:pPr>
            <a:r>
              <a:rPr lang="en-US" sz="2400" b="1" u="sng" dirty="0">
                <a:solidFill>
                  <a:srgbClr val="006600"/>
                </a:solidFill>
                <a:latin typeface="Calibri" panose="020F0502020204030204" pitchFamily="34" charset="0"/>
                <a:cs typeface="Calibri" panose="020F0502020204030204" pitchFamily="34" charset="0"/>
              </a:rPr>
              <a:t>https://reporting.ad.wayne.edu/crn/</a:t>
            </a:r>
          </a:p>
          <a:p>
            <a:pPr marL="971550" lvl="1" indent="-514350" eaLnBrk="1" hangingPunct="1">
              <a:buFont typeface="+mj-lt"/>
              <a:buAutoNum type="arabicPeriod"/>
              <a:defRPr/>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Accessing Cognos via links in </a:t>
            </a: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ACADEMICA</a:t>
            </a:r>
          </a:p>
          <a:p>
            <a:pPr marL="1314450" lvl="3" indent="0" eaLnBrk="1" hangingPunct="1">
              <a:buNone/>
              <a:defRPr/>
            </a:pPr>
            <a:r>
              <a:rPr lang="en-US" altLang="en-US" sz="2400" b="1" u="sng" dirty="0">
                <a:solidFill>
                  <a:srgbClr val="006600"/>
                </a:solidFill>
                <a:latin typeface="Calibri" panose="020F0502020204030204" pitchFamily="34" charset="0"/>
                <a:ea typeface="ＭＳ Ｐゴシック" panose="020B0600070205080204" pitchFamily="34" charset="-128"/>
                <a:cs typeface="Calibri" panose="020F0502020204030204" pitchFamily="34" charset="0"/>
              </a:rPr>
              <a:t>https://academica.aws.wayne.edu/</a:t>
            </a:r>
            <a:endParaRPr lang="en-US" altLang="en-US" sz="2400" b="1" u="sng" dirty="0">
              <a:latin typeface="Calibri" panose="020F0502020204030204" pitchFamily="34" charset="0"/>
              <a:ea typeface="ＭＳ Ｐゴシック" panose="020B0600070205080204" pitchFamily="34" charset="-128"/>
              <a:cs typeface="Calibri" panose="020F0502020204030204" pitchFamily="34" charset="0"/>
            </a:endParaRPr>
          </a:p>
          <a:p>
            <a:pPr marL="1828800" lvl="3" indent="-514350" eaLnBrk="1" hangingPunct="1">
              <a:buFont typeface="+mj-lt"/>
              <a:buAutoNum type="alphaUcPeriod"/>
              <a:defRPr/>
            </a:pPr>
            <a:r>
              <a:rPr lang="en-US" altLang="en-US" sz="1800" b="1" dirty="0">
                <a:latin typeface="Calibri" panose="020F0502020204030204" pitchFamily="34" charset="0"/>
                <a:ea typeface="ＭＳ Ｐゴシック" panose="020B0600070205080204" pitchFamily="34" charset="-128"/>
                <a:cs typeface="Calibri" panose="020F0502020204030204" pitchFamily="34" charset="0"/>
              </a:rPr>
              <a:t>Advance Cognos Users</a:t>
            </a:r>
          </a:p>
          <a:p>
            <a:pPr marL="1828800" lvl="3" indent="-514350" eaLnBrk="1" hangingPunct="1">
              <a:buFont typeface="+mj-lt"/>
              <a:buAutoNum type="alphaUcPeriod"/>
              <a:defRPr/>
            </a:pPr>
            <a:r>
              <a:rPr lang="en-US" altLang="en-US" sz="1800" b="1" dirty="0">
                <a:latin typeface="Calibri" panose="020F0502020204030204" pitchFamily="34" charset="0"/>
                <a:ea typeface="ＭＳ Ｐゴシック" panose="020B0600070205080204" pitchFamily="34" charset="-128"/>
                <a:cs typeface="Calibri" panose="020F0502020204030204" pitchFamily="34" charset="0"/>
              </a:rPr>
              <a:t>Business Intelligence and Reporting </a:t>
            </a:r>
            <a:endParaRPr lang="en-US" b="1" dirty="0">
              <a:solidFill>
                <a:srgbClr val="006600"/>
              </a:solidFill>
              <a:latin typeface="Calibri" panose="020F0502020204030204" pitchFamily="34" charset="0"/>
              <a:cs typeface="Calibri" panose="020F0502020204030204" pitchFamily="34" charset="0"/>
            </a:endParaRPr>
          </a:p>
          <a:p>
            <a:pPr marL="457200" lvl="1" indent="0" eaLnBrk="1" hangingPunct="1">
              <a:defRPr/>
            </a:pPr>
            <a:endParaRPr lang="en-US" b="1" dirty="0">
              <a:latin typeface="Calibri" panose="020F0502020204030204" pitchFamily="34" charset="0"/>
              <a:cs typeface="Calibri" panose="020F0502020204030204" pitchFamily="34" charset="0"/>
            </a:endParaRPr>
          </a:p>
          <a:p>
            <a:pPr marL="457200" lvl="1" indent="0" eaLnBrk="1" hangingPunct="1">
              <a:defRPr/>
            </a:pPr>
            <a:endParaRPr lang="en-US" dirty="0">
              <a:latin typeface="Calibri" panose="020F0502020204030204" pitchFamily="34" charset="0"/>
              <a:cs typeface="Calibri" panose="020F0502020204030204" pitchFamily="34" charset="0"/>
            </a:endParaRPr>
          </a:p>
          <a:p>
            <a:pPr marL="457200" lvl="1" indent="0" eaLnBrk="1" hangingPunct="1">
              <a:defRPr/>
            </a:pPr>
            <a:endParaRPr lang="en-US" sz="20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650AD18-25D7-4757-9AEF-15EAC11245D1}"/>
              </a:ext>
            </a:extLst>
          </p:cNvPr>
          <p:cNvPicPr>
            <a:picLocks noChangeAspect="1"/>
          </p:cNvPicPr>
          <p:nvPr/>
        </p:nvPicPr>
        <p:blipFill>
          <a:blip r:embed="rId3"/>
          <a:stretch>
            <a:fillRect/>
          </a:stretch>
        </p:blipFill>
        <p:spPr>
          <a:xfrm>
            <a:off x="6249768" y="3039940"/>
            <a:ext cx="2609005" cy="300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CE670B5E-3408-41DD-B8BA-BCEF6324D4FC}"/>
              </a:ext>
            </a:extLst>
          </p:cNvPr>
          <p:cNvSpPr/>
          <p:nvPr/>
        </p:nvSpPr>
        <p:spPr bwMode="auto">
          <a:xfrm>
            <a:off x="6883168" y="4457249"/>
            <a:ext cx="1447800" cy="15669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2" charset="0"/>
            </a:endParaRPr>
          </a:p>
        </p:txBody>
      </p:sp>
      <p:sp>
        <p:nvSpPr>
          <p:cNvPr id="8" name="Rectangle 7">
            <a:extLst>
              <a:ext uri="{FF2B5EF4-FFF2-40B4-BE49-F238E27FC236}">
                <a16:creationId xmlns:a16="http://schemas.microsoft.com/office/drawing/2014/main" id="{5F8070DC-0BC5-4C3F-9D3D-114847E7DD31}"/>
              </a:ext>
            </a:extLst>
          </p:cNvPr>
          <p:cNvSpPr/>
          <p:nvPr/>
        </p:nvSpPr>
        <p:spPr bwMode="auto">
          <a:xfrm>
            <a:off x="6892255" y="4838948"/>
            <a:ext cx="1765183" cy="15669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2" charset="0"/>
            </a:endParaRPr>
          </a:p>
        </p:txBody>
      </p:sp>
      <p:pic>
        <p:nvPicPr>
          <p:cNvPr id="9" name="Picture 2" descr="Logo, company name&#10;&#10;Description automatically generated">
            <a:extLst>
              <a:ext uri="{FF2B5EF4-FFF2-40B4-BE49-F238E27FC236}">
                <a16:creationId xmlns:a16="http://schemas.microsoft.com/office/drawing/2014/main" id="{06CB2B53-9429-40E5-A3B3-6D41DF111877}"/>
              </a:ext>
            </a:extLst>
          </p:cNvPr>
          <p:cNvPicPr>
            <a:picLocks noChangeAspect="1"/>
          </p:cNvPicPr>
          <p:nvPr/>
        </p:nvPicPr>
        <p:blipFill>
          <a:blip r:embed="rId4"/>
          <a:stretch>
            <a:fillRect/>
          </a:stretch>
        </p:blipFill>
        <p:spPr>
          <a:xfrm>
            <a:off x="472613" y="143838"/>
            <a:ext cx="1869896" cy="1573184"/>
          </a:xfrm>
          <a:prstGeom prst="rect">
            <a:avLst/>
          </a:prstGeom>
        </p:spPr>
      </p:pic>
    </p:spTree>
    <p:extLst>
      <p:ext uri="{BB962C8B-B14F-4D97-AF65-F5344CB8AC3E}">
        <p14:creationId xmlns:p14="http://schemas.microsoft.com/office/powerpoint/2010/main" val="2601669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6F5A8DE-5F5E-4B9B-95C2-C73EF1F7821E}"/>
              </a:ext>
            </a:extLst>
          </p:cNvPr>
          <p:cNvSpPr>
            <a:spLocks noGrp="1" noChangeArrowheads="1"/>
          </p:cNvSpPr>
          <p:nvPr>
            <p:ph type="title"/>
          </p:nvPr>
        </p:nvSpPr>
        <p:spPr bwMode="auto">
          <a:xfrm>
            <a:off x="2514600" y="274638"/>
            <a:ext cx="6172200" cy="8059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dirty="0">
                <a:solidFill>
                  <a:schemeClr val="bg1"/>
                </a:solidFill>
                <a:latin typeface="Calibri" panose="020F0502020204030204" pitchFamily="34" charset="0"/>
                <a:ea typeface="ＭＳ Ｐゴシック"/>
                <a:cs typeface="Calibri" panose="020F0502020204030204" pitchFamily="34" charset="0"/>
              </a:rPr>
              <a:t>WSU Portal USER Portal</a:t>
            </a:r>
            <a:endParaRPr lang="en-US"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8DE9698-2232-4F74-8EFF-CB22392AD873}"/>
              </a:ext>
            </a:extLst>
          </p:cNvPr>
          <p:cNvPicPr>
            <a:picLocks noChangeAspect="1"/>
          </p:cNvPicPr>
          <p:nvPr/>
        </p:nvPicPr>
        <p:blipFill>
          <a:blip r:embed="rId3"/>
          <a:stretch>
            <a:fillRect/>
          </a:stretch>
        </p:blipFill>
        <p:spPr>
          <a:xfrm>
            <a:off x="265579" y="1833684"/>
            <a:ext cx="8612841" cy="3822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descr="Logo, company name&#10;&#10;Description automatically generated">
            <a:extLst>
              <a:ext uri="{FF2B5EF4-FFF2-40B4-BE49-F238E27FC236}">
                <a16:creationId xmlns:a16="http://schemas.microsoft.com/office/drawing/2014/main" id="{BA6B7053-6D52-4A68-9517-FA529FEC94C3}"/>
              </a:ext>
            </a:extLst>
          </p:cNvPr>
          <p:cNvPicPr>
            <a:picLocks noChangeAspect="1"/>
          </p:cNvPicPr>
          <p:nvPr/>
        </p:nvPicPr>
        <p:blipFill>
          <a:blip r:embed="rId4"/>
          <a:stretch>
            <a:fillRect/>
          </a:stretch>
        </p:blipFill>
        <p:spPr>
          <a:xfrm>
            <a:off x="472613" y="143838"/>
            <a:ext cx="1869896" cy="15731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6F5A8DE-5F5E-4B9B-95C2-C73EF1F7821E}"/>
              </a:ext>
            </a:extLst>
          </p:cNvPr>
          <p:cNvSpPr>
            <a:spLocks noGrp="1" noChangeArrowheads="1"/>
          </p:cNvSpPr>
          <p:nvPr>
            <p:ph type="title"/>
          </p:nvPr>
        </p:nvSpPr>
        <p:spPr bwMode="auto">
          <a:xfrm>
            <a:off x="2514600" y="274638"/>
            <a:ext cx="6172200" cy="8059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a:solidFill>
                  <a:schemeClr val="bg1"/>
                </a:solidFill>
                <a:latin typeface="Calibri" panose="020F0502020204030204" pitchFamily="34" charset="0"/>
                <a:ea typeface="ＭＳ Ｐゴシック"/>
                <a:cs typeface="Calibri" panose="020F0502020204030204" pitchFamily="34" charset="0"/>
              </a:rPr>
              <a:t>WSU Portal USER Portal</a:t>
            </a:r>
            <a:endParaRPr lang="en-US">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4C1B172-B43F-4453-8B42-372790703F41}"/>
              </a:ext>
            </a:extLst>
          </p:cNvPr>
          <p:cNvPicPr>
            <a:picLocks noChangeAspect="1"/>
          </p:cNvPicPr>
          <p:nvPr/>
        </p:nvPicPr>
        <p:blipFill>
          <a:blip r:embed="rId3"/>
          <a:stretch>
            <a:fillRect/>
          </a:stretch>
        </p:blipFill>
        <p:spPr>
          <a:xfrm>
            <a:off x="504264" y="1948480"/>
            <a:ext cx="8294978" cy="3184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descr="Logo, company name&#10;&#10;Description automatically generated">
            <a:extLst>
              <a:ext uri="{FF2B5EF4-FFF2-40B4-BE49-F238E27FC236}">
                <a16:creationId xmlns:a16="http://schemas.microsoft.com/office/drawing/2014/main" id="{E4718DCF-1867-47ED-B7B4-A24AD79987D6}"/>
              </a:ext>
            </a:extLst>
          </p:cNvPr>
          <p:cNvPicPr>
            <a:picLocks noChangeAspect="1"/>
          </p:cNvPicPr>
          <p:nvPr/>
        </p:nvPicPr>
        <p:blipFill>
          <a:blip r:embed="rId4"/>
          <a:stretch>
            <a:fillRect/>
          </a:stretch>
        </p:blipFill>
        <p:spPr>
          <a:xfrm>
            <a:off x="472613" y="143838"/>
            <a:ext cx="1869896" cy="1573184"/>
          </a:xfrm>
          <a:prstGeom prst="rect">
            <a:avLst/>
          </a:prstGeom>
        </p:spPr>
      </p:pic>
    </p:spTree>
    <p:extLst>
      <p:ext uri="{BB962C8B-B14F-4D97-AF65-F5344CB8AC3E}">
        <p14:creationId xmlns:p14="http://schemas.microsoft.com/office/powerpoint/2010/main" val="2039118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EA70430-33FF-45BF-BE96-1C9F47436E1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4000" dirty="0">
                <a:solidFill>
                  <a:schemeClr val="bg1"/>
                </a:solidFill>
                <a:latin typeface="Calibri" panose="020F0502020204030204" pitchFamily="34" charset="0"/>
                <a:ea typeface="ＭＳ Ｐゴシック" panose="020B0600070205080204" pitchFamily="34" charset="-128"/>
                <a:cs typeface="Calibri" panose="020F0502020204030204" pitchFamily="34" charset="0"/>
              </a:rPr>
              <a:t>What is Cognos</a:t>
            </a:r>
            <a:r>
              <a:rPr lang="en-US" altLang="en-US" dirty="0">
                <a:solidFill>
                  <a:schemeClr val="bg1"/>
                </a:solidFill>
                <a:latin typeface="Calibri" panose="020F0502020204030204" pitchFamily="34" charset="0"/>
                <a:ea typeface="ＭＳ Ｐゴシック" panose="020B0600070205080204" pitchFamily="34" charset="-128"/>
                <a:cs typeface="Calibri" panose="020F0502020204030204" pitchFamily="34" charset="0"/>
              </a:rPr>
              <a:t>?</a:t>
            </a:r>
          </a:p>
        </p:txBody>
      </p:sp>
      <p:sp>
        <p:nvSpPr>
          <p:cNvPr id="10243" name="Rectangle 3">
            <a:extLst>
              <a:ext uri="{FF2B5EF4-FFF2-40B4-BE49-F238E27FC236}">
                <a16:creationId xmlns:a16="http://schemas.microsoft.com/office/drawing/2014/main" id="{A95F03B9-F494-4E8E-9B74-DB90EB3EBAD5}"/>
              </a:ext>
            </a:extLst>
          </p:cNvPr>
          <p:cNvSpPr>
            <a:spLocks noGrp="1" noChangeArrowheads="1"/>
          </p:cNvSpPr>
          <p:nvPr>
            <p:ph idx="1"/>
          </p:nvPr>
        </p:nvSpPr>
        <p:spPr bwMode="auto">
          <a:xfrm>
            <a:off x="381000" y="1417638"/>
            <a:ext cx="8229600" cy="4068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Autofit/>
          </a:bodyPr>
          <a:lstStyle/>
          <a:p>
            <a:pPr eaLnBrk="1" hangingPunct="1">
              <a:buFont typeface="Wingdings" panose="05000000000000000000" pitchFamily="2" charset="2"/>
              <a:buChar char="§"/>
              <a:defRPr/>
            </a:pPr>
            <a:endParaRPr lang="en-US" sz="2800" dirty="0">
              <a:latin typeface="Calibri" panose="020F0502020204030204" pitchFamily="34" charset="0"/>
              <a:cs typeface="Calibri" panose="020F0502020204030204" pitchFamily="34" charset="0"/>
            </a:endParaRPr>
          </a:p>
          <a:p>
            <a:pPr eaLnBrk="1" hangingPunct="1">
              <a:buFont typeface="Wingdings" panose="05000000000000000000" pitchFamily="2" charset="2"/>
              <a:buChar char="§"/>
              <a:defRPr/>
            </a:pPr>
            <a:r>
              <a:rPr lang="en-US" sz="2800" dirty="0">
                <a:latin typeface="Calibri" panose="020F0502020204030204" pitchFamily="34" charset="0"/>
                <a:cs typeface="Calibri" panose="020F0502020204030204" pitchFamily="34" charset="0"/>
              </a:rPr>
              <a:t>A business intelligence and performance management software suite sold by IBM. </a:t>
            </a:r>
          </a:p>
          <a:p>
            <a:pPr eaLnBrk="1" hangingPunct="1">
              <a:buFont typeface="Wingdings" panose="05000000000000000000" pitchFamily="2" charset="2"/>
              <a:buChar char="§"/>
              <a:defRPr/>
            </a:pPr>
            <a:r>
              <a:rPr lang="en-US" sz="2800" dirty="0">
                <a:latin typeface="Calibri" panose="020F0502020204030204" pitchFamily="34" charset="0"/>
                <a:cs typeface="Calibri" panose="020F0502020204030204" pitchFamily="34" charset="0"/>
              </a:rPr>
              <a:t>The web-based software suite was designed to enable non-technical personnel in large enterprises to:</a:t>
            </a:r>
          </a:p>
          <a:p>
            <a:pPr marL="914400" lvl="1" indent="-457200" eaLnBrk="1" hangingPunct="1">
              <a:buFont typeface="+mj-lt"/>
              <a:buAutoNum type="arabicPeriod"/>
              <a:defRPr/>
            </a:pPr>
            <a:r>
              <a:rPr lang="en-US" sz="2400" dirty="0">
                <a:latin typeface="Calibri"/>
                <a:ea typeface="ＭＳ Ｐゴシック"/>
                <a:cs typeface="Calibri"/>
              </a:rPr>
              <a:t>Extract organizational data  </a:t>
            </a:r>
            <a:endParaRPr lang="en-US" sz="2400" dirty="0">
              <a:latin typeface="Calibri"/>
              <a:cs typeface="Calibri"/>
            </a:endParaRPr>
          </a:p>
          <a:p>
            <a:pPr marL="914400" lvl="1" indent="-457200" eaLnBrk="1" hangingPunct="1">
              <a:buFont typeface="+mj-lt"/>
              <a:buAutoNum type="arabicPeriod"/>
              <a:defRPr/>
            </a:pPr>
            <a:r>
              <a:rPr lang="en-US" sz="2400" dirty="0">
                <a:latin typeface="Calibri" panose="020F0502020204030204" pitchFamily="34" charset="0"/>
                <a:ea typeface="ＭＳ Ｐゴシック"/>
                <a:cs typeface="Calibri" panose="020F0502020204030204" pitchFamily="34" charset="0"/>
              </a:rPr>
              <a:t>Analyze data   </a:t>
            </a:r>
            <a:endParaRPr lang="en-US" sz="2400" dirty="0">
              <a:latin typeface="Calibri" panose="020F0502020204030204" pitchFamily="34" charset="0"/>
              <a:cs typeface="Calibri" panose="020F0502020204030204" pitchFamily="34" charset="0"/>
            </a:endParaRPr>
          </a:p>
          <a:p>
            <a:pPr marL="914400" lvl="1" indent="-457200">
              <a:buAutoNum type="arabicPeriod"/>
              <a:defRPr/>
            </a:pPr>
            <a:r>
              <a:rPr lang="en-US" sz="2400" dirty="0">
                <a:latin typeface="Calibri"/>
                <a:ea typeface="ＭＳ Ｐゴシック"/>
                <a:cs typeface="Calibri"/>
              </a:rPr>
              <a:t>Produce reports to help the business leaders make informed decisions. </a:t>
            </a:r>
            <a:endParaRPr lang="en-US" altLang="en-US" b="1" dirty="0">
              <a:latin typeface="Calibri"/>
              <a:ea typeface="ＭＳ Ｐゴシック" panose="020B0600070205080204" pitchFamily="34" charset="-128"/>
              <a:cs typeface="Calibri"/>
            </a:endParaRPr>
          </a:p>
        </p:txBody>
      </p:sp>
      <p:pic>
        <p:nvPicPr>
          <p:cNvPr id="4" name="Picture 2" descr="Logo, company name&#10;&#10;Description automatically generated">
            <a:extLst>
              <a:ext uri="{FF2B5EF4-FFF2-40B4-BE49-F238E27FC236}">
                <a16:creationId xmlns:a16="http://schemas.microsoft.com/office/drawing/2014/main" id="{B5191767-4D2B-467D-BCEC-2FBE9CF70A22}"/>
              </a:ext>
            </a:extLst>
          </p:cNvPr>
          <p:cNvPicPr>
            <a:picLocks noChangeAspect="1"/>
          </p:cNvPicPr>
          <p:nvPr/>
        </p:nvPicPr>
        <p:blipFill>
          <a:blip r:embed="rId3"/>
          <a:stretch>
            <a:fillRect/>
          </a:stretch>
        </p:blipFill>
        <p:spPr>
          <a:xfrm>
            <a:off x="472613" y="143838"/>
            <a:ext cx="1869896" cy="157318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8A7A7FD-2F0D-4EE5-A432-F4B8CC2BF58D}"/>
              </a:ext>
            </a:extLst>
          </p:cNvPr>
          <p:cNvSpPr>
            <a:spLocks noGrp="1" noChangeArrowheads="1"/>
          </p:cNvSpPr>
          <p:nvPr>
            <p:ph type="title"/>
          </p:nvPr>
        </p:nvSpPr>
        <p:spPr bwMode="auto">
          <a:xfrm>
            <a:off x="2514600" y="274638"/>
            <a:ext cx="6172200" cy="7568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a:solidFill>
                  <a:schemeClr val="bg1"/>
                </a:solidFill>
                <a:latin typeface="Calibri" panose="020F0502020204030204" pitchFamily="34" charset="0"/>
                <a:ea typeface="ＭＳ Ｐゴシック"/>
                <a:cs typeface="Calibri" panose="020F0502020204030204" pitchFamily="34" charset="0"/>
              </a:rPr>
              <a:t>Graduation Portal Page Example</a:t>
            </a:r>
            <a:endParaRPr lang="en-US" altLang="en-US" sz="3200">
              <a:solidFill>
                <a:schemeClr val="bg1"/>
              </a:solidFill>
              <a:latin typeface="Calibri" panose="020F0502020204030204" pitchFamily="34" charset="0"/>
              <a:cs typeface="Calibri" panose="020F0502020204030204" pitchFamily="34" charset="0"/>
            </a:endParaRPr>
          </a:p>
        </p:txBody>
      </p:sp>
      <p:pic>
        <p:nvPicPr>
          <p:cNvPr id="5" name="Picture 5" descr="Graphical user interface, text, application&#10;&#10;Description automatically generated">
            <a:extLst>
              <a:ext uri="{FF2B5EF4-FFF2-40B4-BE49-F238E27FC236}">
                <a16:creationId xmlns:a16="http://schemas.microsoft.com/office/drawing/2014/main" id="{75033D2B-83E7-DF0F-90D6-7172FA0810C1}"/>
              </a:ext>
            </a:extLst>
          </p:cNvPr>
          <p:cNvPicPr>
            <a:picLocks noChangeAspect="1"/>
          </p:cNvPicPr>
          <p:nvPr/>
        </p:nvPicPr>
        <p:blipFill>
          <a:blip r:embed="rId3"/>
          <a:stretch>
            <a:fillRect/>
          </a:stretch>
        </p:blipFill>
        <p:spPr>
          <a:xfrm>
            <a:off x="129929" y="1906813"/>
            <a:ext cx="8884143" cy="1205769"/>
          </a:xfrm>
          <a:prstGeom prst="rect">
            <a:avLst/>
          </a:prstGeom>
        </p:spPr>
      </p:pic>
      <p:pic>
        <p:nvPicPr>
          <p:cNvPr id="4" name="Picture 2" descr="Logo, company name&#10;&#10;Description automatically generated">
            <a:extLst>
              <a:ext uri="{FF2B5EF4-FFF2-40B4-BE49-F238E27FC236}">
                <a16:creationId xmlns:a16="http://schemas.microsoft.com/office/drawing/2014/main" id="{E43D04E5-216F-4EE2-9F95-718D541C296A}"/>
              </a:ext>
            </a:extLst>
          </p:cNvPr>
          <p:cNvPicPr>
            <a:picLocks noChangeAspect="1"/>
          </p:cNvPicPr>
          <p:nvPr/>
        </p:nvPicPr>
        <p:blipFill>
          <a:blip r:embed="rId4"/>
          <a:stretch>
            <a:fillRect/>
          </a:stretch>
        </p:blipFill>
        <p:spPr>
          <a:xfrm>
            <a:off x="472613" y="143838"/>
            <a:ext cx="1869896" cy="157318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22EF692-931B-490E-B730-520AA468D992}"/>
              </a:ext>
            </a:extLst>
          </p:cNvPr>
          <p:cNvSpPr>
            <a:spLocks noGrp="1" noChangeArrowheads="1"/>
          </p:cNvSpPr>
          <p:nvPr>
            <p:ph type="title"/>
          </p:nvPr>
        </p:nvSpPr>
        <p:spPr bwMode="auto">
          <a:xfrm>
            <a:off x="2514600" y="274638"/>
            <a:ext cx="6172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4000">
                <a:solidFill>
                  <a:schemeClr val="bg1"/>
                </a:solidFill>
                <a:latin typeface="Calibri" panose="020F0502020204030204" pitchFamily="34" charset="0"/>
                <a:ea typeface="ＭＳ Ｐゴシック" panose="020B0600070205080204" pitchFamily="34" charset="-128"/>
                <a:cs typeface="Calibri" panose="020F0502020204030204" pitchFamily="34" charset="0"/>
              </a:rPr>
              <a:t>What’s Next</a:t>
            </a:r>
            <a:br>
              <a:rPr lang="en-US" altLang="en-US" sz="4000">
                <a:solidFill>
                  <a:schemeClr val="bg1"/>
                </a:solidFill>
                <a:latin typeface="Calibri" panose="020F0502020204030204" pitchFamily="34" charset="0"/>
                <a:ea typeface="ＭＳ Ｐゴシック" panose="020B0600070205080204" pitchFamily="34" charset="-128"/>
                <a:cs typeface="Calibri" panose="020F0502020204030204" pitchFamily="34" charset="0"/>
              </a:rPr>
            </a:br>
            <a:endParaRPr lang="en-US" altLang="en-US" sz="400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4579" name="Rectangle 3">
            <a:extLst>
              <a:ext uri="{FF2B5EF4-FFF2-40B4-BE49-F238E27FC236}">
                <a16:creationId xmlns:a16="http://schemas.microsoft.com/office/drawing/2014/main" id="{2B9E3198-B398-4E38-BF64-FF159A5C085B}"/>
              </a:ext>
            </a:extLst>
          </p:cNvPr>
          <p:cNvSpPr>
            <a:spLocks noGrp="1" noChangeArrowheads="1"/>
          </p:cNvSpPr>
          <p:nvPr>
            <p:ph idx="1"/>
          </p:nvPr>
        </p:nvSpPr>
        <p:spPr bwMode="auto">
          <a:xfrm>
            <a:off x="304800" y="1600200"/>
            <a:ext cx="8229600" cy="4038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buNone/>
              <a:defRPr/>
            </a:pPr>
            <a:endParaRPr lang="en-US" sz="2400" dirty="0">
              <a:latin typeface="Calibri" panose="020F0502020204030204" pitchFamily="34" charset="0"/>
              <a:ea typeface="ＭＳ Ｐゴシック"/>
              <a:cs typeface="Calibri" panose="020F0502020204030204" pitchFamily="34" charset="0"/>
            </a:endParaRPr>
          </a:p>
          <a:p>
            <a:pPr marL="0" indent="0" eaLnBrk="1" hangingPunct="1">
              <a:buNone/>
              <a:defRPr/>
            </a:pPr>
            <a:r>
              <a:rPr lang="en-US" sz="2400" dirty="0">
                <a:latin typeface="Calibri" panose="020F0502020204030204" pitchFamily="34" charset="0"/>
                <a:ea typeface="ＭＳ Ｐゴシック"/>
                <a:cs typeface="Calibri" panose="020F0502020204030204" pitchFamily="34" charset="0"/>
              </a:rPr>
              <a:t>How to find more information:</a:t>
            </a:r>
          </a:p>
          <a:p>
            <a:pPr marL="800100" lvl="1" indent="-342900" eaLnBrk="1" hangingPunct="1">
              <a:buFont typeface="Wingdings"/>
              <a:buChar char="§"/>
              <a:defRPr/>
            </a:pPr>
            <a:r>
              <a:rPr lang="en-US" sz="2400" dirty="0">
                <a:latin typeface="Calibri" panose="020F0502020204030204" pitchFamily="34" charset="0"/>
                <a:ea typeface="ＭＳ Ｐゴシック"/>
                <a:cs typeface="Calibri" panose="020F0502020204030204" pitchFamily="34" charset="0"/>
              </a:rPr>
              <a:t>Documentation</a:t>
            </a:r>
          </a:p>
          <a:p>
            <a:pPr marL="800100" lvl="1" indent="-342900" eaLnBrk="1" hangingPunct="1">
              <a:buFont typeface="Wingdings"/>
              <a:buChar char="§"/>
              <a:defRPr/>
            </a:pPr>
            <a:r>
              <a:rPr lang="en-US" sz="2400" dirty="0">
                <a:latin typeface="Calibri" panose="020F0502020204030204" pitchFamily="34" charset="0"/>
                <a:ea typeface="ＭＳ Ｐゴシック"/>
                <a:cs typeface="Calibri" panose="020F0502020204030204" pitchFamily="34" charset="0"/>
              </a:rPr>
              <a:t>Job Aids / Videos</a:t>
            </a:r>
            <a:endParaRPr lang="en-US" altLang="en-US" sz="2400" b="1" dirty="0">
              <a:latin typeface="Calibri" panose="020F0502020204030204" pitchFamily="34" charset="0"/>
              <a:ea typeface="ＭＳ Ｐゴシック" panose="020B0600070205080204" pitchFamily="34" charset="-128"/>
              <a:cs typeface="Calibri" panose="020F0502020204030204" pitchFamily="34" charset="0"/>
            </a:endParaRPr>
          </a:p>
          <a:p>
            <a:pPr marL="800100" lvl="1" indent="-342900">
              <a:buFont typeface="Wingdings"/>
              <a:buChar char="§"/>
              <a:defRPr/>
            </a:pPr>
            <a:r>
              <a:rPr lang="en-US" altLang="en-US" sz="2400" dirty="0">
                <a:latin typeface="Calibri" panose="020F0502020204030204" pitchFamily="34" charset="0"/>
                <a:ea typeface="ＭＳ Ｐゴシック"/>
                <a:cs typeface="Calibri" panose="020F0502020204030204" pitchFamily="34" charset="0"/>
              </a:rPr>
              <a:t>How to get assistance</a:t>
            </a:r>
            <a:endParaRPr lang="en-US" altLang="en-US" sz="2400" b="1" dirty="0">
              <a:latin typeface="Calibri" panose="020F0502020204030204" pitchFamily="34" charset="0"/>
              <a:ea typeface="ＭＳ Ｐゴシック" panose="020B0600070205080204" pitchFamily="34" charset="-128"/>
              <a:cs typeface="Calibri" panose="020F0502020204030204" pitchFamily="34" charset="0"/>
            </a:endParaRPr>
          </a:p>
          <a:p>
            <a:pPr marL="1200150" lvl="2">
              <a:buFont typeface="Wingdings"/>
              <a:buChar char="§"/>
              <a:defRPr/>
            </a:pPr>
            <a:r>
              <a:rPr lang="en-US" altLang="en-US" sz="2000" dirty="0">
                <a:latin typeface="Calibri" panose="020F0502020204030204" pitchFamily="34" charset="0"/>
                <a:ea typeface="ＭＳ Ｐゴシック"/>
                <a:cs typeface="Calibri" panose="020F0502020204030204" pitchFamily="34" charset="0"/>
              </a:rPr>
              <a:t>Cherwell Ticket system for requests: </a:t>
            </a:r>
            <a:r>
              <a:rPr lang="en-US" sz="2000" b="1" dirty="0">
                <a:latin typeface="Calibri" panose="020F0502020204030204" pitchFamily="34" charset="0"/>
                <a:ea typeface="+mn-lt"/>
                <a:cs typeface="Calibri" panose="020F0502020204030204" pitchFamily="34" charset="0"/>
                <a:hlinkClick r:id="rId3"/>
              </a:rPr>
              <a:t>https://csm.wayne.edu</a:t>
            </a:r>
            <a:endParaRPr lang="en-US" sz="2000" dirty="0">
              <a:latin typeface="Calibri" panose="020F0502020204030204" pitchFamily="34" charset="0"/>
              <a:cs typeface="Calibri" panose="020F0502020204030204" pitchFamily="34" charset="0"/>
            </a:endParaRPr>
          </a:p>
          <a:p>
            <a:pPr marL="1200150" lvl="2">
              <a:buFont typeface="Wingdings"/>
              <a:buChar char="§"/>
              <a:defRPr/>
            </a:pPr>
            <a:r>
              <a:rPr lang="en-US" sz="2000" dirty="0">
                <a:latin typeface="Calibri" panose="020F0502020204030204" pitchFamily="34" charset="0"/>
                <a:ea typeface="ＭＳ Ｐゴシック"/>
                <a:cs typeface="Calibri" panose="020F0502020204030204" pitchFamily="34" charset="0"/>
              </a:rPr>
              <a:t>WSU Help Desk to get assistance on creating a ticket</a:t>
            </a:r>
            <a:endParaRPr lang="en-US" sz="2000" dirty="0">
              <a:latin typeface="Calibri" panose="020F0502020204030204" pitchFamily="34" charset="0"/>
              <a:cs typeface="Calibri" panose="020F0502020204030204" pitchFamily="34" charset="0"/>
            </a:endParaRPr>
          </a:p>
          <a:p>
            <a:pPr lvl="4">
              <a:buFont typeface="Wingdings"/>
              <a:buChar char="§"/>
              <a:defRPr/>
            </a:pPr>
            <a:r>
              <a:rPr lang="en-US" sz="1600" dirty="0">
                <a:latin typeface="Calibri" panose="020F0502020204030204" pitchFamily="34" charset="0"/>
                <a:ea typeface="+mn-lt"/>
                <a:cs typeface="Calibri" panose="020F0502020204030204" pitchFamily="34" charset="0"/>
              </a:rPr>
              <a:t>313-577-4357</a:t>
            </a:r>
            <a:endParaRPr lang="en-US" sz="1600" dirty="0">
              <a:latin typeface="Calibri" panose="020F0502020204030204" pitchFamily="34" charset="0"/>
              <a:cs typeface="Calibri" panose="020F0502020204030204" pitchFamily="34" charset="0"/>
            </a:endParaRPr>
          </a:p>
          <a:p>
            <a:pPr lvl="4">
              <a:buFont typeface="Wingdings"/>
              <a:buChar char="§"/>
              <a:defRPr/>
            </a:pPr>
            <a:r>
              <a:rPr lang="en-US" sz="1600" u="sng" dirty="0">
                <a:latin typeface="Calibri" panose="020F0502020204030204" pitchFamily="34" charset="0"/>
                <a:ea typeface="+mn-lt"/>
                <a:cs typeface="Calibri" panose="020F0502020204030204" pitchFamily="34" charset="0"/>
                <a:hlinkClick r:id="rId4"/>
              </a:rPr>
              <a:t>helpdesk@wayne.edu</a:t>
            </a:r>
            <a:endParaRPr lang="en-US" sz="1600" dirty="0">
              <a:latin typeface="Calibri" panose="020F0502020204030204" pitchFamily="34" charset="0"/>
              <a:cs typeface="Calibri" panose="020F0502020204030204" pitchFamily="34" charset="0"/>
            </a:endParaRPr>
          </a:p>
          <a:p>
            <a:pPr marL="1657350" lvl="3">
              <a:buFont typeface="Wingdings"/>
              <a:buChar char="§"/>
              <a:defRPr/>
            </a:pPr>
            <a:endParaRPr lang="en-US" sz="1600" dirty="0">
              <a:latin typeface="Calibri" panose="020F0502020204030204" pitchFamily="34" charset="0"/>
              <a:cs typeface="Calibri" panose="020F0502020204030204" pitchFamily="34" charset="0"/>
            </a:endParaRPr>
          </a:p>
          <a:p>
            <a:pPr eaLnBrk="1" hangingPunct="1">
              <a:buFont typeface="Wingdings" panose="05000000000000000000" pitchFamily="2" charset="2"/>
              <a:buChar char="Ø"/>
              <a:defRPr/>
            </a:pPr>
            <a:endParaRPr lang="en-US" sz="2000" dirty="0">
              <a:latin typeface="Calibri" panose="020F0502020204030204" pitchFamily="34" charset="0"/>
              <a:cs typeface="Calibri" panose="020F0502020204030204" pitchFamily="34" charset="0"/>
            </a:endParaRPr>
          </a:p>
          <a:p>
            <a:pPr lvl="1" eaLnBrk="1" hangingPunct="1">
              <a:buFont typeface="Wingdings" panose="05000000000000000000" pitchFamily="2" charset="2"/>
              <a:buChar char="Ø"/>
              <a:defRPr/>
            </a:pPr>
            <a:endParaRPr lang="en-US" sz="2400" dirty="0">
              <a:latin typeface="Calibri" panose="020F0502020204030204" pitchFamily="34" charset="0"/>
              <a:cs typeface="Calibri" panose="020F0502020204030204" pitchFamily="34" charset="0"/>
            </a:endParaRPr>
          </a:p>
        </p:txBody>
      </p:sp>
      <p:pic>
        <p:nvPicPr>
          <p:cNvPr id="4" name="Picture 2" descr="Logo, company name&#10;&#10;Description automatically generated">
            <a:extLst>
              <a:ext uri="{FF2B5EF4-FFF2-40B4-BE49-F238E27FC236}">
                <a16:creationId xmlns:a16="http://schemas.microsoft.com/office/drawing/2014/main" id="{800DF35E-557F-4ADC-8F89-84836DDA9D51}"/>
              </a:ext>
            </a:extLst>
          </p:cNvPr>
          <p:cNvPicPr>
            <a:picLocks noChangeAspect="1"/>
          </p:cNvPicPr>
          <p:nvPr/>
        </p:nvPicPr>
        <p:blipFill>
          <a:blip r:embed="rId5"/>
          <a:stretch>
            <a:fillRect/>
          </a:stretch>
        </p:blipFill>
        <p:spPr>
          <a:xfrm>
            <a:off x="472613" y="143838"/>
            <a:ext cx="1869896" cy="157318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CF3FD95-B56D-423C-B024-0454C2C15F87}"/>
              </a:ext>
            </a:extLst>
          </p:cNvPr>
          <p:cNvSpPr>
            <a:spLocks noGrp="1" noChangeArrowheads="1"/>
          </p:cNvSpPr>
          <p:nvPr>
            <p:ph type="title"/>
          </p:nvPr>
        </p:nvSpPr>
        <p:spPr bwMode="auto">
          <a:xfrm>
            <a:off x="2514600" y="274638"/>
            <a:ext cx="6172200" cy="7568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3200">
                <a:solidFill>
                  <a:schemeClr val="bg1"/>
                </a:solidFill>
                <a:latin typeface="Calibri" panose="020F0502020204030204" pitchFamily="34" charset="0"/>
                <a:ea typeface="ＭＳ Ｐゴシック"/>
                <a:cs typeface="Calibri" panose="020F0502020204030204" pitchFamily="34" charset="0"/>
              </a:rPr>
              <a:t>COGNOS Documentation</a:t>
            </a:r>
            <a:br>
              <a:rPr lang="en-US" altLang="en-US" sz="3200">
                <a:latin typeface="Calibri" panose="020F0502020204030204" pitchFamily="34" charset="0"/>
                <a:ea typeface="ＭＳ Ｐゴシック" panose="020B0600070205080204" pitchFamily="34" charset="-128"/>
                <a:cs typeface="Calibri" panose="020F0502020204030204" pitchFamily="34" charset="0"/>
              </a:rPr>
            </a:br>
            <a:endParaRPr lang="en-US" altLang="en-US" sz="320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4579" name="Rectangle 3">
            <a:extLst>
              <a:ext uri="{FF2B5EF4-FFF2-40B4-BE49-F238E27FC236}">
                <a16:creationId xmlns:a16="http://schemas.microsoft.com/office/drawing/2014/main" id="{F63396BC-316C-4F78-B247-BBD9E90DF5D0}"/>
              </a:ext>
            </a:extLst>
          </p:cNvPr>
          <p:cNvSpPr>
            <a:spLocks noGrp="1" noChangeArrowheads="1"/>
          </p:cNvSpPr>
          <p:nvPr>
            <p:ph idx="1"/>
          </p:nvPr>
        </p:nvSpPr>
        <p:spPr bwMode="auto">
          <a:xfrm>
            <a:off x="317057" y="1523387"/>
            <a:ext cx="8229600" cy="441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buNone/>
              <a:defRPr/>
            </a:pPr>
            <a:endParaRPr lang="en-US" sz="2000" dirty="0">
              <a:latin typeface="Calibri" panose="020F0502020204030204" pitchFamily="34" charset="0"/>
              <a:cs typeface="Calibri" panose="020F0502020204030204" pitchFamily="34" charset="0"/>
            </a:endParaRPr>
          </a:p>
          <a:p>
            <a:pPr lvl="1" eaLnBrk="1" hangingPunct="1">
              <a:buFont typeface="Wingdings"/>
              <a:buChar char="§"/>
              <a:defRPr/>
            </a:pPr>
            <a:r>
              <a:rPr lang="en-US" sz="1600" dirty="0">
                <a:latin typeface="Calibri" panose="020F0502020204030204" pitchFamily="34" charset="0"/>
                <a:cs typeface="Calibri" panose="020F0502020204030204" pitchFamily="34" charset="0"/>
              </a:rPr>
              <a:t>Home Icon – used to get yourself back to your home page from anywhere in the tool</a:t>
            </a:r>
          </a:p>
          <a:p>
            <a:pPr lvl="1" eaLnBrk="1" hangingPunct="1">
              <a:buFont typeface="Wingdings"/>
              <a:buChar char="§"/>
              <a:defRPr/>
            </a:pPr>
            <a:r>
              <a:rPr lang="en-US" sz="1600" dirty="0">
                <a:latin typeface="Calibri" panose="020F0502020204030204" pitchFamily="34" charset="0"/>
                <a:cs typeface="Calibri" panose="020F0502020204030204" pitchFamily="34" charset="0"/>
              </a:rPr>
              <a:t>Search Feature  </a:t>
            </a:r>
            <a:r>
              <a:rPr lang="en-US" sz="1600" dirty="0">
                <a:solidFill>
                  <a:srgbClr val="FF0000"/>
                </a:solidFill>
                <a:latin typeface="Calibri" panose="020F0502020204030204" pitchFamily="34" charset="0"/>
                <a:cs typeface="Calibri" panose="020F0502020204030204" pitchFamily="34" charset="0"/>
              </a:rPr>
              <a:t> (Page 14 of IBM Cognos 11.2: Getting Started User Guide)</a:t>
            </a:r>
          </a:p>
          <a:p>
            <a:pPr lvl="1" eaLnBrk="1" hangingPunct="1">
              <a:buFont typeface="Wingdings"/>
              <a:buChar char="§"/>
              <a:defRPr/>
            </a:pPr>
            <a:r>
              <a:rPr lang="en-US" sz="1600" dirty="0">
                <a:latin typeface="Calibri" panose="020F0502020204030204" pitchFamily="34" charset="0"/>
                <a:cs typeface="Calibri" panose="020F0502020204030204" pitchFamily="34" charset="0"/>
              </a:rPr>
              <a:t>Content </a:t>
            </a:r>
            <a:r>
              <a:rPr lang="en-US" sz="1600" dirty="0">
                <a:solidFill>
                  <a:srgbClr val="FF0000"/>
                </a:solidFill>
                <a:latin typeface="Calibri" panose="020F0502020204030204" pitchFamily="34" charset="0"/>
                <a:cs typeface="Calibri" panose="020F0502020204030204" pitchFamily="34" charset="0"/>
              </a:rPr>
              <a:t>(Page 10 – 11 of IBM Cognos 11.2: Getting Started User Guide)</a:t>
            </a:r>
            <a:endParaRPr lang="en-US" sz="1600" dirty="0">
              <a:latin typeface="Calibri" panose="020F0502020204030204" pitchFamily="34" charset="0"/>
              <a:cs typeface="Calibri" panose="020F0502020204030204" pitchFamily="34" charset="0"/>
            </a:endParaRPr>
          </a:p>
          <a:p>
            <a:pPr lvl="2" eaLnBrk="1" hangingPunct="1">
              <a:buFont typeface="Wingdings"/>
              <a:buChar char="ü"/>
              <a:defRPr/>
            </a:pPr>
            <a:r>
              <a:rPr lang="en-US" sz="1200" dirty="0">
                <a:latin typeface="Calibri" panose="020F0502020204030204" pitchFamily="34" charset="0"/>
                <a:cs typeface="Calibri" panose="020F0502020204030204" pitchFamily="34" charset="0"/>
              </a:rPr>
              <a:t>Team Content </a:t>
            </a:r>
          </a:p>
          <a:p>
            <a:pPr lvl="2" eaLnBrk="1" hangingPunct="1">
              <a:buFont typeface="Wingdings"/>
              <a:buChar char="ü"/>
              <a:defRPr/>
            </a:pPr>
            <a:r>
              <a:rPr lang="en-US" sz="1200" dirty="0">
                <a:latin typeface="Calibri" panose="020F0502020204030204" pitchFamily="34" charset="0"/>
                <a:cs typeface="Calibri" panose="020F0502020204030204" pitchFamily="34" charset="0"/>
              </a:rPr>
              <a:t>My Content </a:t>
            </a:r>
          </a:p>
          <a:p>
            <a:pPr lvl="1" eaLnBrk="1" hangingPunct="1">
              <a:buFont typeface="Wingdings"/>
              <a:buChar char="§"/>
              <a:defRPr/>
            </a:pPr>
            <a:r>
              <a:rPr lang="en-US" sz="1600" dirty="0">
                <a:latin typeface="Calibri" panose="020F0502020204030204" pitchFamily="34" charset="0"/>
                <a:cs typeface="Calibri" panose="020F0502020204030204" pitchFamily="34" charset="0"/>
              </a:rPr>
              <a:t>View switcher </a:t>
            </a:r>
            <a:r>
              <a:rPr lang="en-US" sz="1600" dirty="0">
                <a:solidFill>
                  <a:srgbClr val="FF0000"/>
                </a:solidFill>
                <a:latin typeface="Calibri" panose="020F0502020204030204" pitchFamily="34" charset="0"/>
                <a:cs typeface="Calibri" panose="020F0502020204030204" pitchFamily="34" charset="0"/>
              </a:rPr>
              <a:t>(Page 12 of IBM Cognos 11.2: Getting Started User Guide)</a:t>
            </a:r>
            <a:endParaRPr lang="en-US" sz="1600" dirty="0">
              <a:latin typeface="Calibri" panose="020F0502020204030204" pitchFamily="34" charset="0"/>
              <a:cs typeface="Calibri" panose="020F0502020204030204" pitchFamily="34" charset="0"/>
            </a:endParaRPr>
          </a:p>
          <a:p>
            <a:pPr lvl="1" eaLnBrk="1" hangingPunct="1">
              <a:buFont typeface="Wingdings"/>
              <a:buChar char="§"/>
              <a:defRPr/>
            </a:pPr>
            <a:r>
              <a:rPr lang="en-US" sz="1600" dirty="0">
                <a:latin typeface="Calibri" panose="020F0502020204030204" pitchFamily="34" charset="0"/>
                <a:cs typeface="Calibri" panose="020F0502020204030204" pitchFamily="34" charset="0"/>
              </a:rPr>
              <a:t>Recent Reports </a:t>
            </a:r>
            <a:r>
              <a:rPr lang="en-US" sz="1600" dirty="0">
                <a:solidFill>
                  <a:srgbClr val="FF0000"/>
                </a:solidFill>
                <a:latin typeface="Calibri" panose="020F0502020204030204" pitchFamily="34" charset="0"/>
                <a:cs typeface="Calibri" panose="020F0502020204030204" pitchFamily="34" charset="0"/>
              </a:rPr>
              <a:t>(Page 14 of IBM Cognos 11.2: Getting Started User Guide)</a:t>
            </a:r>
            <a:endParaRPr lang="en-US" sz="1600" dirty="0">
              <a:latin typeface="Calibri" panose="020F0502020204030204" pitchFamily="34" charset="0"/>
              <a:cs typeface="Calibri" panose="020F0502020204030204" pitchFamily="34" charset="0"/>
            </a:endParaRPr>
          </a:p>
          <a:p>
            <a:pPr lvl="1" eaLnBrk="1" hangingPunct="1">
              <a:buFont typeface="Wingdings"/>
              <a:buChar char="§"/>
              <a:defRPr/>
            </a:pPr>
            <a:r>
              <a:rPr lang="en-US" sz="1600" dirty="0">
                <a:latin typeface="Calibri" panose="020F0502020204030204" pitchFamily="34" charset="0"/>
                <a:cs typeface="Calibri" panose="020F0502020204030204" pitchFamily="34" charset="0"/>
              </a:rPr>
              <a:t>Execution Formats Reports </a:t>
            </a:r>
            <a:r>
              <a:rPr lang="en-US" sz="1600" dirty="0">
                <a:solidFill>
                  <a:srgbClr val="FF0000"/>
                </a:solidFill>
                <a:latin typeface="Calibri" panose="020F0502020204030204" pitchFamily="34" charset="0"/>
                <a:cs typeface="Calibri" panose="020F0502020204030204" pitchFamily="34" charset="0"/>
              </a:rPr>
              <a:t>(Page 77 </a:t>
            </a:r>
            <a:r>
              <a:rPr lang="en-US" sz="1600">
                <a:solidFill>
                  <a:srgbClr val="FF0000"/>
                </a:solidFill>
                <a:latin typeface="Calibri" panose="020F0502020204030204" pitchFamily="34" charset="0"/>
                <a:cs typeface="Calibri" panose="020F0502020204030204" pitchFamily="34" charset="0"/>
              </a:rPr>
              <a:t>of IBM Cognos 11.2: Getting </a:t>
            </a:r>
            <a:r>
              <a:rPr lang="en-US" sz="1600" dirty="0">
                <a:solidFill>
                  <a:srgbClr val="FF0000"/>
                </a:solidFill>
                <a:latin typeface="Calibri" panose="020F0502020204030204" pitchFamily="34" charset="0"/>
                <a:cs typeface="Calibri" panose="020F0502020204030204" pitchFamily="34" charset="0"/>
              </a:rPr>
              <a:t>Started User Guide)</a:t>
            </a:r>
          </a:p>
          <a:p>
            <a:pPr marL="800100" lvl="1" indent="-342900" eaLnBrk="1" hangingPunct="1">
              <a:buFont typeface="Wingdings"/>
              <a:buChar char="§"/>
              <a:defRPr/>
            </a:pPr>
            <a:endParaRPr lang="en-US" sz="2000" dirty="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CF3FD95-B56D-423C-B024-0454C2C15F87}"/>
              </a:ext>
            </a:extLst>
          </p:cNvPr>
          <p:cNvSpPr>
            <a:spLocks noGrp="1" noChangeArrowheads="1"/>
          </p:cNvSpPr>
          <p:nvPr>
            <p:ph type="title"/>
          </p:nvPr>
        </p:nvSpPr>
        <p:spPr bwMode="auto">
          <a:xfrm>
            <a:off x="2514600" y="274638"/>
            <a:ext cx="6172200" cy="7568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3200" dirty="0">
                <a:solidFill>
                  <a:schemeClr val="bg1"/>
                </a:solidFill>
                <a:latin typeface="Calibri"/>
                <a:ea typeface="ＭＳ Ｐゴシック"/>
                <a:cs typeface="Calibri"/>
              </a:rPr>
              <a:t>COGNOS Videos</a:t>
            </a:r>
            <a:br>
              <a:rPr lang="en-US" altLang="en-US" sz="3200" dirty="0">
                <a:latin typeface="Calibri" panose="020F0502020204030204" pitchFamily="34" charset="0"/>
                <a:ea typeface="ＭＳ Ｐゴシック" panose="020B0600070205080204" pitchFamily="34" charset="-128"/>
                <a:cs typeface="Calibri" panose="020F0502020204030204" pitchFamily="34" charset="0"/>
              </a:rPr>
            </a:br>
            <a:endParaRPr lang="en-US" altLang="en-US" sz="320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4579" name="Rectangle 3">
            <a:extLst>
              <a:ext uri="{FF2B5EF4-FFF2-40B4-BE49-F238E27FC236}">
                <a16:creationId xmlns:a16="http://schemas.microsoft.com/office/drawing/2014/main" id="{F63396BC-316C-4F78-B247-BBD9E90DF5D0}"/>
              </a:ext>
            </a:extLst>
          </p:cNvPr>
          <p:cNvSpPr>
            <a:spLocks noGrp="1" noChangeArrowheads="1"/>
          </p:cNvSpPr>
          <p:nvPr>
            <p:ph idx="1"/>
          </p:nvPr>
        </p:nvSpPr>
        <p:spPr bwMode="auto">
          <a:xfrm>
            <a:off x="317057" y="1523387"/>
            <a:ext cx="8229600" cy="441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buNone/>
              <a:defRPr/>
            </a:pPr>
            <a:endParaRPr lang="en-US" sz="2000" dirty="0">
              <a:latin typeface="Calibri" panose="020F0502020204030204" pitchFamily="34" charset="0"/>
              <a:cs typeface="Calibri" panose="020F0502020204030204" pitchFamily="34" charset="0"/>
            </a:endParaRPr>
          </a:p>
          <a:p>
            <a:pPr lvl="1" eaLnBrk="1" hangingPunct="1">
              <a:buFont typeface="Wingdings"/>
              <a:buChar char="§"/>
              <a:defRPr/>
            </a:pPr>
            <a:endParaRPr lang="en-US" sz="1600" dirty="0">
              <a:latin typeface="Calibri"/>
              <a:ea typeface="ＭＳ Ｐゴシック"/>
              <a:cs typeface="Calibri"/>
            </a:endParaRPr>
          </a:p>
          <a:p>
            <a:pPr lvl="1">
              <a:buFont typeface="Wingdings"/>
              <a:buChar char="§"/>
              <a:defRPr/>
            </a:pPr>
            <a:r>
              <a:rPr lang="en-US" sz="1600" dirty="0">
                <a:latin typeface="Calibri"/>
                <a:ea typeface="ＭＳ Ｐゴシック"/>
                <a:cs typeface="Calibri"/>
                <a:hlinkClick r:id="rId3"/>
              </a:rPr>
              <a:t>IBM Cognos Analytics: Getting Started in 11.2</a:t>
            </a:r>
            <a:endParaRPr lang="en-US" sz="1600" dirty="0">
              <a:solidFill>
                <a:srgbClr val="000000"/>
              </a:solidFill>
              <a:latin typeface="Calibri" panose="020F0502020204030204" pitchFamily="34" charset="0"/>
              <a:cs typeface="Calibri" panose="020F0502020204030204" pitchFamily="34" charset="0"/>
            </a:endParaRPr>
          </a:p>
          <a:p>
            <a:pPr lvl="1">
              <a:buFont typeface="Wingdings"/>
              <a:buChar char="§"/>
              <a:defRPr/>
            </a:pPr>
            <a:r>
              <a:rPr lang="en-US" sz="1600" dirty="0">
                <a:latin typeface="Calibri"/>
                <a:ea typeface="+mn-lt"/>
                <a:cs typeface="+mn-lt"/>
                <a:hlinkClick r:id="rId4"/>
              </a:rPr>
              <a:t>Cognos Navigation </a:t>
            </a:r>
            <a:r>
              <a:rPr lang="en-US" sz="1600" dirty="0">
                <a:latin typeface="Calibri"/>
                <a:ea typeface="+mn-lt"/>
                <a:cs typeface="+mn-lt"/>
              </a:rPr>
              <a:t>– for report consumers </a:t>
            </a:r>
            <a:endParaRPr lang="en-US" sz="1600" dirty="0">
              <a:latin typeface="Calibri"/>
              <a:cs typeface="Calibri" panose="020F0502020204030204" pitchFamily="34" charset="0"/>
            </a:endParaRPr>
          </a:p>
          <a:p>
            <a:pPr lvl="1">
              <a:buFont typeface="Wingdings"/>
              <a:buChar char="§"/>
              <a:defRPr/>
            </a:pPr>
            <a:r>
              <a:rPr lang="en-US" sz="1600" dirty="0">
                <a:latin typeface="Calibri"/>
                <a:ea typeface="+mn-lt"/>
                <a:cs typeface="+mn-lt"/>
                <a:hlinkClick r:id="rId5"/>
              </a:rPr>
              <a:t>Reporting Overview</a:t>
            </a:r>
            <a:r>
              <a:rPr lang="en-US" sz="1600" dirty="0">
                <a:latin typeface="Calibri"/>
                <a:ea typeface="+mn-lt"/>
                <a:cs typeface="+mn-lt"/>
              </a:rPr>
              <a:t> – for report authors </a:t>
            </a:r>
            <a:endParaRPr lang="en-US" dirty="0">
              <a:latin typeface="Calibri"/>
              <a:ea typeface="ＭＳ Ｐゴシック"/>
              <a:cs typeface="+mn-lt"/>
            </a:endParaRPr>
          </a:p>
          <a:p>
            <a:pPr lvl="1">
              <a:buFont typeface="Wingdings"/>
              <a:buChar char="§"/>
              <a:defRPr/>
            </a:pPr>
            <a:r>
              <a:rPr lang="en-US" sz="1600" dirty="0">
                <a:latin typeface="Calibri"/>
                <a:ea typeface="+mn-lt"/>
                <a:cs typeface="+mn-lt"/>
                <a:hlinkClick r:id="rId6"/>
              </a:rPr>
              <a:t>The Cognos Experience</a:t>
            </a:r>
            <a:r>
              <a:rPr lang="en-US" sz="1600" dirty="0">
                <a:latin typeface="Calibri"/>
                <a:ea typeface="+mn-lt"/>
                <a:cs typeface="+mn-lt"/>
              </a:rPr>
              <a:t> – this is an in-depth video for advanced users </a:t>
            </a:r>
            <a:endParaRPr lang="en-US" dirty="0">
              <a:latin typeface="Calibri"/>
              <a:cs typeface="Calibri"/>
            </a:endParaRPr>
          </a:p>
          <a:p>
            <a:pPr marL="457200" lvl="1" indent="0" eaLnBrk="1" hangingPunct="1">
              <a:defRPr/>
            </a:pPr>
            <a:endParaRPr lang="en-US" sz="2000" dirty="0">
              <a:latin typeface="Calibri" panose="020F0502020204030204" pitchFamily="34" charset="0"/>
              <a:cs typeface="Calibri" panose="020F0502020204030204" pitchFamily="34" charset="0"/>
            </a:endParaRPr>
          </a:p>
        </p:txBody>
      </p:sp>
      <p:pic>
        <p:nvPicPr>
          <p:cNvPr id="5" name="Picture 2" descr="Logo, company name&#10;&#10;Description automatically generated">
            <a:extLst>
              <a:ext uri="{FF2B5EF4-FFF2-40B4-BE49-F238E27FC236}">
                <a16:creationId xmlns:a16="http://schemas.microsoft.com/office/drawing/2014/main" id="{A2FD363A-27A7-4F91-AE74-2EF5C2C48F36}"/>
              </a:ext>
            </a:extLst>
          </p:cNvPr>
          <p:cNvPicPr>
            <a:picLocks noChangeAspect="1"/>
          </p:cNvPicPr>
          <p:nvPr/>
        </p:nvPicPr>
        <p:blipFill>
          <a:blip r:embed="rId7"/>
          <a:stretch>
            <a:fillRect/>
          </a:stretch>
        </p:blipFill>
        <p:spPr>
          <a:xfrm>
            <a:off x="472613" y="143838"/>
            <a:ext cx="1869896" cy="1573184"/>
          </a:xfrm>
          <a:prstGeom prst="rect">
            <a:avLst/>
          </a:prstGeom>
        </p:spPr>
      </p:pic>
    </p:spTree>
    <p:extLst>
      <p:ext uri="{BB962C8B-B14F-4D97-AF65-F5344CB8AC3E}">
        <p14:creationId xmlns:p14="http://schemas.microsoft.com/office/powerpoint/2010/main" val="172626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36BEC4F-59E8-4DF4-A0DF-406A84F2FFD8}"/>
              </a:ext>
            </a:extLst>
          </p:cNvPr>
          <p:cNvSpPr>
            <a:spLocks noGrp="1" noChangeArrowheads="1"/>
          </p:cNvSpPr>
          <p:nvPr>
            <p:ph type="title"/>
          </p:nvPr>
        </p:nvSpPr>
        <p:spPr bwMode="auto">
          <a:xfrm>
            <a:off x="2514600" y="274638"/>
            <a:ext cx="6172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4000">
                <a:solidFill>
                  <a:schemeClr val="bg1"/>
                </a:solidFill>
                <a:latin typeface="Calibri" panose="020F0502020204030204" pitchFamily="34" charset="0"/>
                <a:ea typeface="ＭＳ Ｐゴシック" panose="020B0600070205080204" pitchFamily="34" charset="-128"/>
                <a:cs typeface="Calibri" panose="020F0502020204030204" pitchFamily="34" charset="0"/>
              </a:rPr>
              <a:t>Questions/Comments...</a:t>
            </a:r>
          </a:p>
        </p:txBody>
      </p:sp>
      <p:pic>
        <p:nvPicPr>
          <p:cNvPr id="51203" name="Content Placeholder 1">
            <a:extLst>
              <a:ext uri="{FF2B5EF4-FFF2-40B4-BE49-F238E27FC236}">
                <a16:creationId xmlns:a16="http://schemas.microsoft.com/office/drawing/2014/main" id="{882297F7-2487-4EF5-B092-F76D0B0B2B7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0" y="2738438"/>
            <a:ext cx="1981200" cy="198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Logo, company name&#10;&#10;Description automatically generated">
            <a:extLst>
              <a:ext uri="{FF2B5EF4-FFF2-40B4-BE49-F238E27FC236}">
                <a16:creationId xmlns:a16="http://schemas.microsoft.com/office/drawing/2014/main" id="{347AE8F7-60C8-42F1-9FE8-134F79862F4F}"/>
              </a:ext>
            </a:extLst>
          </p:cNvPr>
          <p:cNvPicPr>
            <a:picLocks noChangeAspect="1"/>
          </p:cNvPicPr>
          <p:nvPr/>
        </p:nvPicPr>
        <p:blipFill>
          <a:blip r:embed="rId4"/>
          <a:stretch>
            <a:fillRect/>
          </a:stretch>
        </p:blipFill>
        <p:spPr>
          <a:xfrm>
            <a:off x="472613" y="143838"/>
            <a:ext cx="1869896" cy="15731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1B9CDCB-7136-4D82-BFDD-2A42AA61B189}"/>
              </a:ext>
            </a:extLst>
          </p:cNvPr>
          <p:cNvSpPr>
            <a:spLocks noGrp="1" noChangeArrowheads="1"/>
          </p:cNvSpPr>
          <p:nvPr>
            <p:ph type="title"/>
          </p:nvPr>
        </p:nvSpPr>
        <p:spPr bwMode="auto">
          <a:xfrm>
            <a:off x="2514600" y="274638"/>
            <a:ext cx="6172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4000" dirty="0">
                <a:solidFill>
                  <a:schemeClr val="bg1"/>
                </a:solidFill>
                <a:latin typeface="Calibri" panose="020F0502020204030204" pitchFamily="34" charset="0"/>
                <a:ea typeface="ＭＳ Ｐゴシック" panose="020B0600070205080204" pitchFamily="34" charset="-128"/>
                <a:cs typeface="Calibri" panose="020F0502020204030204" pitchFamily="34" charset="0"/>
              </a:rPr>
              <a:t>Cognos Data Sources</a:t>
            </a:r>
          </a:p>
        </p:txBody>
      </p:sp>
      <p:sp>
        <p:nvSpPr>
          <p:cNvPr id="22531" name="Rectangle 3">
            <a:extLst>
              <a:ext uri="{FF2B5EF4-FFF2-40B4-BE49-F238E27FC236}">
                <a16:creationId xmlns:a16="http://schemas.microsoft.com/office/drawing/2014/main" id="{AA0F6D9C-BAD5-4D84-9DB5-A26F0D5EED0F}"/>
              </a:ext>
            </a:extLst>
          </p:cNvPr>
          <p:cNvSpPr>
            <a:spLocks noGrp="1" noChangeArrowheads="1"/>
          </p:cNvSpPr>
          <p:nvPr>
            <p:ph idx="1"/>
          </p:nvPr>
        </p:nvSpPr>
        <p:spPr bwMode="auto">
          <a:xfrm>
            <a:off x="304800" y="1417638"/>
            <a:ext cx="8610600" cy="4830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buNone/>
            </a:pPr>
            <a:endParaRPr lang="en-US" altLang="en-US" sz="1400" dirty="0">
              <a:latin typeface="Calibri" panose="020F0502020204030204" pitchFamily="34" charset="0"/>
              <a:ea typeface="ＭＳ Ｐゴシック" panose="020B0600070205080204" pitchFamily="34" charset="-128"/>
              <a:cs typeface="Calibri" panose="020F0502020204030204" pitchFamily="34" charset="0"/>
            </a:endParaRPr>
          </a:p>
          <a:p>
            <a:pPr eaLnBrk="1" hangingPunct="1">
              <a:buFont typeface="Wingdings" panose="05000000000000000000" pitchFamily="2" charset="2"/>
              <a:buChar char="Ø"/>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Operational Data Store (ODS)</a:t>
            </a:r>
          </a:p>
          <a:p>
            <a:pPr marL="914400" lvl="1" indent="-457200" eaLnBrk="1" hangingPunct="1">
              <a:buFont typeface="Wingdings" panose="05000000000000000000" pitchFamily="2" charset="2"/>
              <a:buChar char="ü"/>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Designed to extract information from a source and reformat the tables into a simplified set of tables</a:t>
            </a:r>
          </a:p>
          <a:p>
            <a:pPr marL="1314450" lvl="2" indent="-457200" eaLnBrk="1" hangingPunct="1">
              <a:buFont typeface="Wingdings" panose="05000000000000000000" pitchFamily="2" charset="2"/>
              <a:buChar char="q"/>
            </a:pP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This allows for quick and easy retrieval, analysis and reporting</a:t>
            </a:r>
          </a:p>
          <a:p>
            <a:pPr marL="914400" lvl="1" indent="-457200" eaLnBrk="1" hangingPunct="1">
              <a:buFont typeface="Wingdings" panose="05000000000000000000" pitchFamily="2" charset="2"/>
              <a:buChar char="ü"/>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Sources include:</a:t>
            </a:r>
          </a:p>
          <a:p>
            <a:pPr lvl="3" eaLnBrk="1" hangingPunct="1">
              <a:buFont typeface="Wingdings" panose="05000000000000000000" pitchFamily="2" charset="2"/>
              <a:buChar char="q"/>
            </a:pPr>
            <a:r>
              <a:rPr lang="en-US" altLang="en-US" sz="1800" dirty="0">
                <a:latin typeface="Calibri" panose="020F0502020204030204" pitchFamily="34" charset="0"/>
                <a:ea typeface="ＭＳ Ｐゴシック" panose="020B0600070205080204" pitchFamily="34" charset="-128"/>
                <a:cs typeface="Calibri" panose="020F0502020204030204" pitchFamily="34" charset="0"/>
              </a:rPr>
              <a:t>Banner</a:t>
            </a:r>
          </a:p>
          <a:p>
            <a:pPr lvl="3" eaLnBrk="1" hangingPunct="1">
              <a:buFont typeface="Wingdings" panose="05000000000000000000" pitchFamily="2" charset="2"/>
              <a:buChar char="q"/>
            </a:pPr>
            <a:r>
              <a:rPr lang="en-US" altLang="en-US" sz="1800" dirty="0">
                <a:latin typeface="Calibri" panose="020F0502020204030204" pitchFamily="34" charset="0"/>
                <a:ea typeface="ＭＳ Ｐゴシック" panose="020B0600070205080204" pitchFamily="34" charset="-128"/>
                <a:cs typeface="Calibri" panose="020F0502020204030204" pitchFamily="34" charset="0"/>
              </a:rPr>
              <a:t>Other University Sub systems</a:t>
            </a:r>
          </a:p>
          <a:p>
            <a:pPr marL="2114550" lvl="4" indent="-342900" eaLnBrk="1" hangingPunct="1">
              <a:buFont typeface="Wingdings" panose="05000000000000000000" pitchFamily="2" charset="2"/>
              <a:buChar char="§"/>
            </a:pPr>
            <a:r>
              <a:rPr lang="en-US" altLang="en-US" sz="1600" dirty="0">
                <a:latin typeface="Calibri"/>
                <a:ea typeface="ＭＳ Ｐゴシック"/>
                <a:cs typeface="Calibri"/>
              </a:rPr>
              <a:t>Canvas</a:t>
            </a:r>
          </a:p>
          <a:p>
            <a:pPr marL="2114550" lvl="4" indent="-342900" eaLnBrk="1" hangingPunct="1">
              <a:buFont typeface="Wingdings" panose="05000000000000000000" pitchFamily="2" charset="2"/>
              <a:buChar char="§"/>
            </a:pPr>
            <a:r>
              <a:rPr lang="en-US" altLang="en-US" sz="1600" dirty="0">
                <a:latin typeface="Calibri"/>
                <a:ea typeface="ＭＳ Ｐゴシック"/>
                <a:cs typeface="Calibri"/>
              </a:rPr>
              <a:t>Slate</a:t>
            </a:r>
            <a:endParaRPr lang="en-US" altLang="en-US" sz="1600" dirty="0">
              <a:latin typeface="Calibri" panose="020F0502020204030204" pitchFamily="34" charset="0"/>
              <a:ea typeface="ＭＳ Ｐゴシック" panose="020B0600070205080204" pitchFamily="34" charset="-128"/>
              <a:cs typeface="Calibri" panose="020F0502020204030204" pitchFamily="34" charset="0"/>
            </a:endParaRPr>
          </a:p>
          <a:p>
            <a:pPr marL="2114550" lvl="4" indent="-342900" eaLnBrk="1" hangingPunct="1">
              <a:buFont typeface="Wingdings" panose="05000000000000000000" pitchFamily="2" charset="2"/>
              <a:buChar char="§"/>
            </a:pPr>
            <a:r>
              <a:rPr lang="en-US" altLang="en-US" sz="1600" dirty="0">
                <a:latin typeface="Calibri" panose="020F0502020204030204" pitchFamily="34" charset="0"/>
                <a:ea typeface="ＭＳ Ｐゴシック" panose="020B0600070205080204" pitchFamily="34" charset="-128"/>
                <a:cs typeface="Calibri" panose="020F0502020204030204" pitchFamily="34" charset="0"/>
              </a:rPr>
              <a:t>Online Hiring System </a:t>
            </a:r>
          </a:p>
          <a:p>
            <a:pPr marL="914400" lvl="1" indent="-457200" eaLnBrk="1" hangingPunct="1">
              <a:buFont typeface="Wingdings" panose="05000000000000000000" pitchFamily="2" charset="2"/>
              <a:buChar char="ü"/>
            </a:pPr>
            <a:r>
              <a:rPr lang="en-US" altLang="en-US" sz="2400"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Data in the ODS is refreshed nightly – changes in the source system made before midnight are reflected the next day</a:t>
            </a:r>
            <a:endParaRPr lang="en-US" altLang="en-US" sz="1600" dirty="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22532" name="Picture 1">
            <a:extLst>
              <a:ext uri="{FF2B5EF4-FFF2-40B4-BE49-F238E27FC236}">
                <a16:creationId xmlns:a16="http://schemas.microsoft.com/office/drawing/2014/main" id="{0AE07B21-E613-4BC6-BFD7-1B49CE56B6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048000"/>
            <a:ext cx="3429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 company name&#10;&#10;Description automatically generated">
            <a:extLst>
              <a:ext uri="{FF2B5EF4-FFF2-40B4-BE49-F238E27FC236}">
                <a16:creationId xmlns:a16="http://schemas.microsoft.com/office/drawing/2014/main" id="{AC5B58A9-8408-49F4-9CA5-2B36288FFDA3}"/>
              </a:ext>
            </a:extLst>
          </p:cNvPr>
          <p:cNvPicPr>
            <a:picLocks noChangeAspect="1"/>
          </p:cNvPicPr>
          <p:nvPr/>
        </p:nvPicPr>
        <p:blipFill>
          <a:blip r:embed="rId4"/>
          <a:stretch>
            <a:fillRect/>
          </a:stretch>
        </p:blipFill>
        <p:spPr>
          <a:xfrm>
            <a:off x="472613" y="143838"/>
            <a:ext cx="1869896" cy="15731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0E7ED7D-4CF5-4AA7-A9E6-E1971167139F}"/>
              </a:ext>
            </a:extLst>
          </p:cNvPr>
          <p:cNvSpPr>
            <a:spLocks noGrp="1" noChangeArrowheads="1"/>
          </p:cNvSpPr>
          <p:nvPr>
            <p:ph type="title"/>
          </p:nvPr>
        </p:nvSpPr>
        <p:spPr bwMode="auto">
          <a:xfrm>
            <a:off x="2667000" y="228600"/>
            <a:ext cx="50292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4000" dirty="0">
                <a:solidFill>
                  <a:schemeClr val="bg1"/>
                </a:solidFill>
                <a:latin typeface="Calibri" panose="020F0502020204030204" pitchFamily="34" charset="0"/>
                <a:ea typeface="ＭＳ Ｐゴシック" panose="020B0600070205080204" pitchFamily="34" charset="-128"/>
                <a:cs typeface="Calibri" panose="020F0502020204030204" pitchFamily="34" charset="0"/>
              </a:rPr>
              <a:t>Cognos Security Roles</a:t>
            </a:r>
            <a:endParaRPr lang="en-US" altLang="en-US"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243" name="Rectangle 3">
            <a:extLst>
              <a:ext uri="{FF2B5EF4-FFF2-40B4-BE49-F238E27FC236}">
                <a16:creationId xmlns:a16="http://schemas.microsoft.com/office/drawing/2014/main" id="{8992F481-C357-4C05-B0BB-D27190B7CB35}"/>
              </a:ext>
            </a:extLst>
          </p:cNvPr>
          <p:cNvSpPr>
            <a:spLocks noGrp="1" noChangeArrowheads="1"/>
          </p:cNvSpPr>
          <p:nvPr>
            <p:ph idx="1"/>
          </p:nvPr>
        </p:nvSpPr>
        <p:spPr bwMode="auto">
          <a:xfrm>
            <a:off x="457200" y="1926418"/>
            <a:ext cx="8229600" cy="257057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buNone/>
              <a:defRPr/>
            </a:pPr>
            <a:r>
              <a:rPr lang="en-US" dirty="0">
                <a:latin typeface="Calibri" panose="020F0502020204030204" pitchFamily="34" charset="0"/>
                <a:cs typeface="Calibri" panose="020F0502020204030204" pitchFamily="34" charset="0"/>
              </a:rPr>
              <a:t>Cognos security roles at Wayne State University</a:t>
            </a:r>
          </a:p>
          <a:p>
            <a:pPr marL="0" indent="0" eaLnBrk="1" hangingPunct="1">
              <a:buNone/>
              <a:defRPr/>
            </a:pPr>
            <a:endParaRPr lang="en-US" sz="1000" dirty="0">
              <a:latin typeface="Calibri" panose="020F0502020204030204" pitchFamily="34" charset="0"/>
              <a:cs typeface="Calibri" panose="020F0502020204030204" pitchFamily="34" charset="0"/>
            </a:endParaRPr>
          </a:p>
          <a:p>
            <a:pPr marL="914400" lvl="1" indent="-457200" eaLnBrk="1" hangingPunct="1">
              <a:buFont typeface="+mj-lt"/>
              <a:buAutoNum type="arabicPeriod"/>
              <a:defRPr/>
            </a:pPr>
            <a:r>
              <a:rPr lang="en-US" sz="2400" b="1" dirty="0">
                <a:latin typeface="Calibri"/>
                <a:ea typeface="ＭＳ Ｐゴシック"/>
                <a:cs typeface="Calibri"/>
              </a:rPr>
              <a:t>Consumer</a:t>
            </a:r>
            <a:r>
              <a:rPr lang="en-US" sz="2400" dirty="0">
                <a:latin typeface="Calibri"/>
                <a:ea typeface="ＭＳ Ｐゴシック"/>
                <a:cs typeface="Calibri"/>
              </a:rPr>
              <a:t> - run reports that have been prepared by a report author*</a:t>
            </a:r>
          </a:p>
          <a:p>
            <a:pPr marL="914400" lvl="1" indent="-457200" eaLnBrk="1" hangingPunct="1">
              <a:buFont typeface="+mj-lt"/>
              <a:buAutoNum type="arabicPeriod"/>
              <a:defRPr/>
            </a:pPr>
            <a:r>
              <a:rPr lang="en-US" sz="2400" b="1" dirty="0">
                <a:latin typeface="Calibri" panose="020F0502020204030204" pitchFamily="34" charset="0"/>
                <a:ea typeface="ＭＳ Ｐゴシック"/>
                <a:cs typeface="Calibri" panose="020F0502020204030204" pitchFamily="34" charset="0"/>
              </a:rPr>
              <a:t>Power User/Report Author </a:t>
            </a:r>
            <a:r>
              <a:rPr lang="en-US" sz="2400" dirty="0">
                <a:latin typeface="Calibri" panose="020F0502020204030204" pitchFamily="34" charset="0"/>
                <a:ea typeface="ＭＳ Ｐゴシック"/>
                <a:cs typeface="Calibri" panose="020F0502020204030204" pitchFamily="34" charset="0"/>
              </a:rPr>
              <a:t>- create and run complex reports in Cognos</a:t>
            </a:r>
          </a:p>
        </p:txBody>
      </p:sp>
      <p:pic>
        <p:nvPicPr>
          <p:cNvPr id="4" name="Picture 2" descr="Logo, company name&#10;&#10;Description automatically generated">
            <a:extLst>
              <a:ext uri="{FF2B5EF4-FFF2-40B4-BE49-F238E27FC236}">
                <a16:creationId xmlns:a16="http://schemas.microsoft.com/office/drawing/2014/main" id="{9FC1C981-7231-43A2-8B49-72F74C75E5C2}"/>
              </a:ext>
            </a:extLst>
          </p:cNvPr>
          <p:cNvPicPr>
            <a:picLocks noChangeAspect="1"/>
          </p:cNvPicPr>
          <p:nvPr/>
        </p:nvPicPr>
        <p:blipFill>
          <a:blip r:embed="rId3"/>
          <a:stretch>
            <a:fillRect/>
          </a:stretch>
        </p:blipFill>
        <p:spPr>
          <a:xfrm>
            <a:off x="472613" y="143838"/>
            <a:ext cx="1869896" cy="157318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991F5A3-DAB0-43C7-A088-57F9459E386D}"/>
              </a:ext>
            </a:extLst>
          </p:cNvPr>
          <p:cNvSpPr>
            <a:spLocks noGrp="1" noChangeArrowheads="1"/>
          </p:cNvSpPr>
          <p:nvPr>
            <p:ph type="title"/>
          </p:nvPr>
        </p:nvSpPr>
        <p:spPr bwMode="auto">
          <a:xfrm>
            <a:off x="2209800" y="431954"/>
            <a:ext cx="6705600"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3200" dirty="0">
                <a:solidFill>
                  <a:schemeClr val="bg1"/>
                </a:solidFill>
                <a:latin typeface="Calibri" panose="020F0502020204030204" pitchFamily="34" charset="0"/>
                <a:ea typeface="ＭＳ Ｐゴシック" panose="020B0600070205080204" pitchFamily="34" charset="-128"/>
                <a:cs typeface="Calibri" panose="020F0502020204030204" pitchFamily="34" charset="0"/>
              </a:rPr>
              <a:t>Introduction COGNOS Analytics 11.2</a:t>
            </a:r>
            <a:br>
              <a:rPr lang="en-US" altLang="en-US" sz="1800" dirty="0">
                <a:solidFill>
                  <a:schemeClr val="bg1"/>
                </a:solidFill>
                <a:latin typeface="Calibri" panose="020F0502020204030204" pitchFamily="34" charset="0"/>
                <a:ea typeface="ＭＳ Ｐゴシック" panose="020B0600070205080204" pitchFamily="34" charset="-128"/>
                <a:cs typeface="Calibri" panose="020F0502020204030204" pitchFamily="34" charset="0"/>
              </a:rPr>
            </a:br>
            <a:endParaRPr lang="en-US" altLang="en-US"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243" name="Rectangle 3">
            <a:extLst>
              <a:ext uri="{FF2B5EF4-FFF2-40B4-BE49-F238E27FC236}">
                <a16:creationId xmlns:a16="http://schemas.microsoft.com/office/drawing/2014/main" id="{9702FCB7-0985-4D00-90D8-E27DD3955441}"/>
              </a:ext>
            </a:extLst>
          </p:cNvPr>
          <p:cNvSpPr>
            <a:spLocks noGrp="1" noChangeArrowheads="1"/>
          </p:cNvSpPr>
          <p:nvPr>
            <p:ph idx="1"/>
          </p:nvPr>
        </p:nvSpPr>
        <p:spPr bwMode="auto">
          <a:xfrm>
            <a:off x="228600" y="1447800"/>
            <a:ext cx="8686800" cy="441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buClr>
                <a:schemeClr val="tx1"/>
              </a:buClr>
              <a:buNone/>
              <a:defRPr/>
            </a:pPr>
            <a:endParaRPr lang="en-US" altLang="en-US" b="1" dirty="0">
              <a:latin typeface="Calibri" panose="020F0502020204030204" pitchFamily="34" charset="0"/>
              <a:ea typeface="ＭＳ Ｐゴシック" panose="020B0600070205080204" pitchFamily="34" charset="-128"/>
              <a:cs typeface="Calibri" panose="020F0502020204030204" pitchFamily="34" charset="0"/>
            </a:endParaRPr>
          </a:p>
          <a:p>
            <a:pPr marL="0" indent="0" eaLnBrk="1" hangingPunct="1">
              <a:buClr>
                <a:schemeClr val="tx1"/>
              </a:buClr>
              <a:buNone/>
              <a:defRPr/>
            </a:pPr>
            <a:r>
              <a:rPr lang="en-US" altLang="en-US" b="1" dirty="0">
                <a:latin typeface="Calibri" panose="020F0502020204030204" pitchFamily="34" charset="0"/>
                <a:ea typeface="ＭＳ Ｐゴシック" panose="020B0600070205080204" pitchFamily="34" charset="-128"/>
                <a:cs typeface="Calibri" panose="020F0502020204030204" pitchFamily="34" charset="0"/>
              </a:rPr>
              <a:t>The purpose of this training session</a:t>
            </a:r>
          </a:p>
          <a:p>
            <a:pPr marL="800100" lvl="1" indent="-342900" eaLnBrk="1" hangingPunct="1">
              <a:buClr>
                <a:schemeClr val="tx1"/>
              </a:buClr>
              <a:buFont typeface="Wingdings" panose="05000000000000000000" pitchFamily="2" charset="2"/>
              <a:buChar char="§"/>
              <a:defRPr/>
            </a:pPr>
            <a:r>
              <a:rPr lang="en-US" altLang="en-US" dirty="0">
                <a:latin typeface="Calibri" panose="020F0502020204030204" pitchFamily="34" charset="0"/>
                <a:ea typeface="ＭＳ Ｐゴシック" panose="020B0600070205080204" pitchFamily="34" charset="-128"/>
                <a:cs typeface="Calibri" panose="020F0502020204030204" pitchFamily="34" charset="0"/>
              </a:rPr>
              <a:t>New features in 11.2</a:t>
            </a:r>
          </a:p>
          <a:p>
            <a:pPr marL="1314450" lvl="3" indent="0" eaLnBrk="1" hangingPunct="1">
              <a:buClr>
                <a:schemeClr val="tx1"/>
              </a:buClr>
              <a:buNone/>
              <a:defRPr/>
            </a:pPr>
            <a:r>
              <a:rPr lang="en-US" altLang="en-US" sz="2400" dirty="0">
                <a:latin typeface="Calibri" panose="020F0502020204030204" pitchFamily="34" charset="0"/>
                <a:ea typeface="ＭＳ Ｐゴシック"/>
                <a:cs typeface="Calibri" panose="020F0502020204030204" pitchFamily="34" charset="0"/>
              </a:rPr>
              <a:t>User Interface</a:t>
            </a:r>
          </a:p>
          <a:p>
            <a:pPr marL="1314450" lvl="3" indent="0" eaLnBrk="1" hangingPunct="1">
              <a:buClr>
                <a:schemeClr val="tx1"/>
              </a:buClr>
              <a:buNone/>
              <a:defRPr/>
            </a:pPr>
            <a:r>
              <a:rPr lang="en-US" altLang="en-US" sz="2400" dirty="0">
                <a:latin typeface="Calibri" panose="020F0502020204030204" pitchFamily="34" charset="0"/>
                <a:ea typeface="ＭＳ Ｐゴシック"/>
                <a:cs typeface="Calibri" panose="020F0502020204030204" pitchFamily="34" charset="0"/>
              </a:rPr>
              <a:t>Content </a:t>
            </a:r>
          </a:p>
          <a:p>
            <a:pPr marL="1314450" lvl="3" indent="0">
              <a:buNone/>
              <a:defRPr/>
            </a:pPr>
            <a:r>
              <a:rPr lang="en-US" altLang="en-US" sz="2400" dirty="0">
                <a:latin typeface="Calibri" panose="020F0502020204030204" pitchFamily="34" charset="0"/>
                <a:ea typeface="ＭＳ Ｐゴシック"/>
                <a:cs typeface="Calibri" panose="020F0502020204030204" pitchFamily="34" charset="0"/>
              </a:rPr>
              <a:t>New List/Tile View of Folder &amp; Report </a:t>
            </a:r>
          </a:p>
          <a:p>
            <a:pPr marL="1314450" lvl="3" indent="0" eaLnBrk="1" hangingPunct="1">
              <a:buClr>
                <a:schemeClr val="tx1"/>
              </a:buClr>
              <a:buNone/>
              <a:defRPr/>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View Switcher</a:t>
            </a:r>
          </a:p>
        </p:txBody>
      </p:sp>
      <p:pic>
        <p:nvPicPr>
          <p:cNvPr id="5" name="Picture 4">
            <a:extLst>
              <a:ext uri="{FF2B5EF4-FFF2-40B4-BE49-F238E27FC236}">
                <a16:creationId xmlns:a16="http://schemas.microsoft.com/office/drawing/2014/main" id="{DF77EAB9-34D1-4EE2-8766-48B1E565266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10200" y="4819139"/>
            <a:ext cx="3276600" cy="1182122"/>
          </a:xfrm>
          <a:prstGeom prst="rect">
            <a:avLst/>
          </a:prstGeom>
        </p:spPr>
      </p:pic>
      <p:pic>
        <p:nvPicPr>
          <p:cNvPr id="6" name="Picture 2" descr="Logo, company name&#10;&#10;Description automatically generated">
            <a:extLst>
              <a:ext uri="{FF2B5EF4-FFF2-40B4-BE49-F238E27FC236}">
                <a16:creationId xmlns:a16="http://schemas.microsoft.com/office/drawing/2014/main" id="{26A61F89-3E21-414B-B439-755300797285}"/>
              </a:ext>
            </a:extLst>
          </p:cNvPr>
          <p:cNvPicPr>
            <a:picLocks noChangeAspect="1"/>
          </p:cNvPicPr>
          <p:nvPr/>
        </p:nvPicPr>
        <p:blipFill>
          <a:blip r:embed="rId5"/>
          <a:stretch>
            <a:fillRect/>
          </a:stretch>
        </p:blipFill>
        <p:spPr>
          <a:xfrm>
            <a:off x="472613" y="143838"/>
            <a:ext cx="1869896" cy="15731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609A-C86E-41ED-BDDE-D6C3F90E674D}"/>
              </a:ext>
            </a:extLst>
          </p:cNvPr>
          <p:cNvSpPr>
            <a:spLocks noGrp="1"/>
          </p:cNvSpPr>
          <p:nvPr>
            <p:ph type="title"/>
          </p:nvPr>
        </p:nvSpPr>
        <p:spPr>
          <a:xfrm>
            <a:off x="2438400" y="228600"/>
            <a:ext cx="4114800" cy="829666"/>
          </a:xfrm>
        </p:spPr>
        <p:txBody>
          <a:bodyPr/>
          <a:lstStyle/>
          <a:p>
            <a:r>
              <a:rPr lang="en-US" dirty="0">
                <a:solidFill>
                  <a:schemeClr val="bg1"/>
                </a:solidFill>
                <a:latin typeface="Calibri" panose="020F0502020204030204" pitchFamily="34" charset="0"/>
                <a:cs typeface="Calibri" panose="020F0502020204030204" pitchFamily="34" charset="0"/>
              </a:rPr>
              <a:t>Welcome Page</a:t>
            </a:r>
          </a:p>
        </p:txBody>
      </p:sp>
      <p:sp>
        <p:nvSpPr>
          <p:cNvPr id="5" name="Rectangle 3">
            <a:extLst>
              <a:ext uri="{FF2B5EF4-FFF2-40B4-BE49-F238E27FC236}">
                <a16:creationId xmlns:a16="http://schemas.microsoft.com/office/drawing/2014/main" id="{C09A9B94-33AB-494A-A5FF-23F8398B8D4E}"/>
              </a:ext>
            </a:extLst>
          </p:cNvPr>
          <p:cNvSpPr>
            <a:spLocks noChangeArrowheads="1"/>
          </p:cNvSpPr>
          <p:nvPr/>
        </p:nvSpPr>
        <p:spPr bwMode="auto">
          <a:xfrm>
            <a:off x="76200" y="3858398"/>
            <a:ext cx="35515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1800" b="0" i="0" u="none" strike="noStrike" cap="none" normalizeH="0" baseline="0" dirty="0">
                <a:ln>
                  <a:noFill/>
                </a:ln>
                <a:solidFill>
                  <a:srgbClr val="161616"/>
                </a:solidFill>
                <a:effectLst/>
                <a:latin typeface="Calibri" panose="020F0502020204030204" pitchFamily="34" charset="0"/>
                <a:cs typeface="Calibri" panose="020F0502020204030204" pitchFamily="34" charset="0"/>
              </a:rPr>
              <a:t>To access the content view, click the </a:t>
            </a:r>
            <a:r>
              <a:rPr kumimoji="0" lang="en-US" altLang="en-US" sz="1800" b="1" i="0" u="none" strike="noStrike" cap="none" normalizeH="0" baseline="0" dirty="0">
                <a:ln>
                  <a:noFill/>
                </a:ln>
                <a:solidFill>
                  <a:srgbClr val="161616"/>
                </a:solidFill>
                <a:effectLst/>
                <a:latin typeface="Calibri" panose="020F0502020204030204" pitchFamily="34" charset="0"/>
                <a:cs typeface="Calibri" panose="020F0502020204030204" pitchFamily="34" charset="0"/>
              </a:rPr>
              <a:t>Open menu</a:t>
            </a:r>
            <a:r>
              <a:rPr kumimoji="0" lang="en-US" altLang="en-US" sz="1800" b="0" i="0" u="none" strike="noStrike" cap="none" normalizeH="0" baseline="0" dirty="0">
                <a:ln>
                  <a:noFill/>
                </a:ln>
                <a:solidFill>
                  <a:srgbClr val="161616"/>
                </a:solidFill>
                <a:effectLst/>
                <a:latin typeface="Calibri" panose="020F0502020204030204" pitchFamily="34" charset="0"/>
                <a:cs typeface="Calibri" panose="020F0502020204030204" pitchFamily="34" charset="0"/>
              </a:rPr>
              <a:t>       icon.</a:t>
            </a:r>
          </a:p>
        </p:txBody>
      </p:sp>
      <p:pic>
        <p:nvPicPr>
          <p:cNvPr id="1030" name="Picture 6" descr="Open menu icon">
            <a:extLst>
              <a:ext uri="{FF2B5EF4-FFF2-40B4-BE49-F238E27FC236}">
                <a16:creationId xmlns:a16="http://schemas.microsoft.com/office/drawing/2014/main" id="{16F6E737-2D5C-4084-86E3-FF557B662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923" y="4181563"/>
            <a:ext cx="2381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AADF620-2A61-4715-A1E1-3BBBACE87651}"/>
              </a:ext>
            </a:extLst>
          </p:cNvPr>
          <p:cNvPicPr>
            <a:picLocks noChangeAspect="1"/>
          </p:cNvPicPr>
          <p:nvPr/>
        </p:nvPicPr>
        <p:blipFill>
          <a:blip r:embed="rId4"/>
          <a:stretch>
            <a:fillRect/>
          </a:stretch>
        </p:blipFill>
        <p:spPr>
          <a:xfrm>
            <a:off x="3733800" y="1789599"/>
            <a:ext cx="4827638" cy="2992130"/>
          </a:xfrm>
          <a:prstGeom prst="rect">
            <a:avLst/>
          </a:prstGeom>
        </p:spPr>
      </p:pic>
      <p:sp>
        <p:nvSpPr>
          <p:cNvPr id="6" name="Rectangle 3">
            <a:extLst>
              <a:ext uri="{FF2B5EF4-FFF2-40B4-BE49-F238E27FC236}">
                <a16:creationId xmlns:a16="http://schemas.microsoft.com/office/drawing/2014/main" id="{00E9AD20-A864-4748-80DC-2E33F65FDCA4}"/>
              </a:ext>
            </a:extLst>
          </p:cNvPr>
          <p:cNvSpPr>
            <a:spLocks noChangeArrowheads="1"/>
          </p:cNvSpPr>
          <p:nvPr/>
        </p:nvSpPr>
        <p:spPr bwMode="auto">
          <a:xfrm>
            <a:off x="76200" y="1905000"/>
            <a:ext cx="3581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800" dirty="0">
                <a:latin typeface="Calibri" panose="020F0502020204030204" pitchFamily="34" charset="0"/>
                <a:cs typeface="Calibri" panose="020F0502020204030204" pitchFamily="34" charset="0"/>
              </a:rPr>
              <a:t>The welcome page provides quick access to the product functionalities, content, samples, and learning materials.</a:t>
            </a:r>
            <a:endParaRPr kumimoji="0" lang="en-US" altLang="en-US" sz="1800" b="0" i="0" u="none" strike="noStrike" cap="none" normalizeH="0" baseline="0" dirty="0">
              <a:ln>
                <a:noFill/>
              </a:ln>
              <a:solidFill>
                <a:srgbClr val="161616"/>
              </a:solidFill>
              <a:effectLst/>
              <a:latin typeface="Calibri" panose="020F0502020204030204" pitchFamily="34" charset="0"/>
              <a:cs typeface="Calibri" panose="020F0502020204030204" pitchFamily="34" charset="0"/>
            </a:endParaRPr>
          </a:p>
        </p:txBody>
      </p:sp>
      <p:pic>
        <p:nvPicPr>
          <p:cNvPr id="7" name="Picture 2" descr="Logo, company name&#10;&#10;Description automatically generated">
            <a:extLst>
              <a:ext uri="{FF2B5EF4-FFF2-40B4-BE49-F238E27FC236}">
                <a16:creationId xmlns:a16="http://schemas.microsoft.com/office/drawing/2014/main" id="{6FC80A11-2ACC-4038-8927-5B240A513A7C}"/>
              </a:ext>
            </a:extLst>
          </p:cNvPr>
          <p:cNvPicPr>
            <a:picLocks noChangeAspect="1"/>
          </p:cNvPicPr>
          <p:nvPr/>
        </p:nvPicPr>
        <p:blipFill>
          <a:blip r:embed="rId5"/>
          <a:stretch>
            <a:fillRect/>
          </a:stretch>
        </p:blipFill>
        <p:spPr>
          <a:xfrm>
            <a:off x="472613" y="143838"/>
            <a:ext cx="1869896" cy="1573184"/>
          </a:xfrm>
          <a:prstGeom prst="rect">
            <a:avLst/>
          </a:prstGeom>
        </p:spPr>
      </p:pic>
    </p:spTree>
    <p:extLst>
      <p:ext uri="{BB962C8B-B14F-4D97-AF65-F5344CB8AC3E}">
        <p14:creationId xmlns:p14="http://schemas.microsoft.com/office/powerpoint/2010/main" val="878695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609A-C86E-41ED-BDDE-D6C3F90E674D}"/>
              </a:ext>
            </a:extLst>
          </p:cNvPr>
          <p:cNvSpPr>
            <a:spLocks noGrp="1"/>
          </p:cNvSpPr>
          <p:nvPr>
            <p:ph type="title"/>
          </p:nvPr>
        </p:nvSpPr>
        <p:spPr>
          <a:xfrm>
            <a:off x="2438400" y="255727"/>
            <a:ext cx="4038600" cy="785667"/>
          </a:xfrm>
        </p:spPr>
        <p:txBody>
          <a:bodyPr vert="horz" lIns="91440" tIns="45720" rIns="91440" bIns="45720" anchor="t"/>
          <a:lstStyle/>
          <a:p>
            <a:r>
              <a:rPr lang="en-US" dirty="0">
                <a:solidFill>
                  <a:schemeClr val="bg1"/>
                </a:solidFill>
                <a:latin typeface="Calibri" panose="020F0502020204030204" pitchFamily="34" charset="0"/>
                <a:ea typeface="ＭＳ Ｐゴシック"/>
                <a:cs typeface="Calibri" panose="020F0502020204030204" pitchFamily="34" charset="0"/>
              </a:rPr>
              <a:t>Menu</a:t>
            </a:r>
          </a:p>
        </p:txBody>
      </p:sp>
      <p:sp>
        <p:nvSpPr>
          <p:cNvPr id="4" name="Rectangle 3">
            <a:extLst>
              <a:ext uri="{FF2B5EF4-FFF2-40B4-BE49-F238E27FC236}">
                <a16:creationId xmlns:a16="http://schemas.microsoft.com/office/drawing/2014/main" id="{71D6E378-EF70-4770-A0AF-271D9418C7FF}"/>
              </a:ext>
            </a:extLst>
          </p:cNvPr>
          <p:cNvSpPr/>
          <p:nvPr/>
        </p:nvSpPr>
        <p:spPr>
          <a:xfrm>
            <a:off x="186813" y="1549476"/>
            <a:ext cx="3687146" cy="1323439"/>
          </a:xfrm>
          <a:prstGeom prst="rect">
            <a:avLst/>
          </a:prstGeom>
        </p:spPr>
        <p:txBody>
          <a:bodyPr wrap="square">
            <a:spAutoFit/>
          </a:bodyPr>
          <a:lstStyle/>
          <a:p>
            <a:endParaRPr lang="en-US" dirty="0">
              <a:solidFill>
                <a:srgbClr val="161616"/>
              </a:solidFill>
              <a:latin typeface="Calibri" panose="020F0502020204030204" pitchFamily="34" charset="0"/>
              <a:cs typeface="Calibri" panose="020F0502020204030204" pitchFamily="34" charset="0"/>
            </a:endParaRPr>
          </a:p>
          <a:p>
            <a:r>
              <a:rPr lang="en-US" dirty="0">
                <a:solidFill>
                  <a:srgbClr val="161616"/>
                </a:solidFill>
                <a:latin typeface="Calibri" panose="020F0502020204030204" pitchFamily="34" charset="0"/>
                <a:cs typeface="Calibri" panose="020F0502020204030204" pitchFamily="34" charset="0"/>
              </a:rPr>
              <a:t>The </a:t>
            </a:r>
            <a:r>
              <a:rPr lang="en-US" b="1" dirty="0">
                <a:solidFill>
                  <a:srgbClr val="161616"/>
                </a:solidFill>
                <a:latin typeface="Calibri" panose="020F0502020204030204" pitchFamily="34" charset="0"/>
                <a:cs typeface="Calibri" panose="020F0502020204030204" pitchFamily="34" charset="0"/>
              </a:rPr>
              <a:t>Content</a:t>
            </a:r>
            <a:r>
              <a:rPr lang="en-US" dirty="0">
                <a:solidFill>
                  <a:srgbClr val="161616"/>
                </a:solidFill>
                <a:latin typeface="Calibri" panose="020F0502020204030204" pitchFamily="34" charset="0"/>
                <a:cs typeface="Calibri" panose="020F0502020204030204" pitchFamily="34" charset="0"/>
              </a:rPr>
              <a:t> page now appears and can be reopened and closed from there.</a:t>
            </a:r>
            <a:endParaRPr lang="en-US"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0362650-CDBA-4A98-95A6-4C30DB0E4493}"/>
              </a:ext>
            </a:extLst>
          </p:cNvPr>
          <p:cNvPicPr>
            <a:picLocks noChangeAspect="1"/>
          </p:cNvPicPr>
          <p:nvPr/>
        </p:nvPicPr>
        <p:blipFill>
          <a:blip r:embed="rId2"/>
          <a:stretch>
            <a:fillRect/>
          </a:stretch>
        </p:blipFill>
        <p:spPr>
          <a:xfrm>
            <a:off x="4114800" y="1598973"/>
            <a:ext cx="3687146" cy="3174272"/>
          </a:xfrm>
          <a:prstGeom prst="rect">
            <a:avLst/>
          </a:prstGeom>
        </p:spPr>
      </p:pic>
      <p:sp>
        <p:nvSpPr>
          <p:cNvPr id="8" name="Rectangle 7">
            <a:extLst>
              <a:ext uri="{FF2B5EF4-FFF2-40B4-BE49-F238E27FC236}">
                <a16:creationId xmlns:a16="http://schemas.microsoft.com/office/drawing/2014/main" id="{4B9B1396-05EA-487F-BABA-85DC7902F039}"/>
              </a:ext>
            </a:extLst>
          </p:cNvPr>
          <p:cNvSpPr/>
          <p:nvPr/>
        </p:nvSpPr>
        <p:spPr>
          <a:xfrm>
            <a:off x="193163" y="3073221"/>
            <a:ext cx="3505200" cy="1015663"/>
          </a:xfrm>
          <a:prstGeom prst="rect">
            <a:avLst/>
          </a:prstGeom>
        </p:spPr>
        <p:txBody>
          <a:bodyPr wrap="square">
            <a:spAutoFit/>
          </a:bodyPr>
          <a:lstStyle/>
          <a:p>
            <a:r>
              <a:rPr lang="en-US" dirty="0">
                <a:solidFill>
                  <a:srgbClr val="161616"/>
                </a:solidFill>
                <a:latin typeface="Calibri" panose="020F0502020204030204" pitchFamily="34" charset="0"/>
                <a:cs typeface="Calibri" panose="020F0502020204030204" pitchFamily="34" charset="0"/>
              </a:rPr>
              <a:t>Click the </a:t>
            </a:r>
            <a:r>
              <a:rPr lang="en-US" b="1" dirty="0">
                <a:solidFill>
                  <a:srgbClr val="161616"/>
                </a:solidFill>
                <a:latin typeface="Calibri" panose="020F0502020204030204" pitchFamily="34" charset="0"/>
                <a:cs typeface="Calibri" panose="020F0502020204030204" pitchFamily="34" charset="0"/>
              </a:rPr>
              <a:t>Content</a:t>
            </a:r>
            <a:r>
              <a:rPr lang="en-US" dirty="0">
                <a:solidFill>
                  <a:srgbClr val="161616"/>
                </a:solidFill>
                <a:latin typeface="Calibri" panose="020F0502020204030204" pitchFamily="34" charset="0"/>
                <a:cs typeface="Calibri" panose="020F0502020204030204" pitchFamily="34" charset="0"/>
              </a:rPr>
              <a:t> option to view the </a:t>
            </a:r>
            <a:r>
              <a:rPr lang="en-US" b="1" dirty="0">
                <a:solidFill>
                  <a:srgbClr val="161616"/>
                </a:solidFill>
                <a:latin typeface="Calibri" panose="020F0502020204030204" pitchFamily="34" charset="0"/>
                <a:cs typeface="Calibri" panose="020F0502020204030204" pitchFamily="34" charset="0"/>
              </a:rPr>
              <a:t>My content</a:t>
            </a:r>
            <a:r>
              <a:rPr lang="en-US" dirty="0">
                <a:solidFill>
                  <a:srgbClr val="161616"/>
                </a:solidFill>
                <a:latin typeface="Calibri" panose="020F0502020204030204" pitchFamily="34" charset="0"/>
                <a:cs typeface="Calibri" panose="020F0502020204030204" pitchFamily="34" charset="0"/>
              </a:rPr>
              <a:t>, </a:t>
            </a:r>
            <a:r>
              <a:rPr lang="en-US" b="1" dirty="0">
                <a:solidFill>
                  <a:srgbClr val="161616"/>
                </a:solidFill>
                <a:latin typeface="Calibri" panose="020F0502020204030204" pitchFamily="34" charset="0"/>
                <a:cs typeface="Calibri" panose="020F0502020204030204" pitchFamily="34" charset="0"/>
              </a:rPr>
              <a:t>Team content</a:t>
            </a:r>
            <a:r>
              <a:rPr lang="en-US" dirty="0">
                <a:solidFill>
                  <a:srgbClr val="161616"/>
                </a:solidFill>
                <a:latin typeface="Calibri" panose="020F0502020204030204" pitchFamily="34" charset="0"/>
                <a:cs typeface="Calibri" panose="020F0502020204030204" pitchFamily="34" charset="0"/>
              </a:rPr>
              <a:t>, and other folders.</a:t>
            </a:r>
            <a:endParaRPr lang="en-US" dirty="0">
              <a:latin typeface="Calibri" panose="020F0502020204030204" pitchFamily="34" charset="0"/>
              <a:cs typeface="Calibri" panose="020F0502020204030204" pitchFamily="34" charset="0"/>
            </a:endParaRPr>
          </a:p>
        </p:txBody>
      </p:sp>
      <p:pic>
        <p:nvPicPr>
          <p:cNvPr id="6" name="Picture 2" descr="Logo, company name&#10;&#10;Description automatically generated">
            <a:extLst>
              <a:ext uri="{FF2B5EF4-FFF2-40B4-BE49-F238E27FC236}">
                <a16:creationId xmlns:a16="http://schemas.microsoft.com/office/drawing/2014/main" id="{DC774B37-A9DB-47F2-BFC6-9FA4DDC87A5F}"/>
              </a:ext>
            </a:extLst>
          </p:cNvPr>
          <p:cNvPicPr>
            <a:picLocks noChangeAspect="1"/>
          </p:cNvPicPr>
          <p:nvPr/>
        </p:nvPicPr>
        <p:blipFill>
          <a:blip r:embed="rId3"/>
          <a:stretch>
            <a:fillRect/>
          </a:stretch>
        </p:blipFill>
        <p:spPr>
          <a:xfrm>
            <a:off x="472613" y="143838"/>
            <a:ext cx="1869896" cy="1573184"/>
          </a:xfrm>
          <a:prstGeom prst="rect">
            <a:avLst/>
          </a:prstGeom>
        </p:spPr>
      </p:pic>
    </p:spTree>
    <p:extLst>
      <p:ext uri="{BB962C8B-B14F-4D97-AF65-F5344CB8AC3E}">
        <p14:creationId xmlns:p14="http://schemas.microsoft.com/office/powerpoint/2010/main" val="3287033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AFD75D-9C42-43BA-8A0E-C473C0AC0B64}"/>
              </a:ext>
            </a:extLst>
          </p:cNvPr>
          <p:cNvSpPr>
            <a:spLocks noGrp="1"/>
          </p:cNvSpPr>
          <p:nvPr>
            <p:ph type="title"/>
          </p:nvPr>
        </p:nvSpPr>
        <p:spPr>
          <a:xfrm>
            <a:off x="2895600" y="266200"/>
            <a:ext cx="5791200" cy="785667"/>
          </a:xfrm>
        </p:spPr>
        <p:txBody>
          <a:bodyPr/>
          <a:lstStyle/>
          <a:p>
            <a:r>
              <a:rPr lang="en-US" dirty="0">
                <a:solidFill>
                  <a:schemeClr val="bg1"/>
                </a:solidFill>
                <a:latin typeface="Calibri" panose="020F0502020204030204" pitchFamily="34" charset="0"/>
                <a:cs typeface="Calibri" panose="020F0502020204030204" pitchFamily="34" charset="0"/>
              </a:rPr>
              <a:t>Content View</a:t>
            </a:r>
          </a:p>
        </p:txBody>
      </p:sp>
      <p:pic>
        <p:nvPicPr>
          <p:cNvPr id="10" name="Picture 9">
            <a:extLst>
              <a:ext uri="{FF2B5EF4-FFF2-40B4-BE49-F238E27FC236}">
                <a16:creationId xmlns:a16="http://schemas.microsoft.com/office/drawing/2014/main" id="{29F103D0-B1EB-45BD-8CBE-511AF2E07760}"/>
              </a:ext>
            </a:extLst>
          </p:cNvPr>
          <p:cNvPicPr>
            <a:picLocks noChangeAspect="1"/>
          </p:cNvPicPr>
          <p:nvPr/>
        </p:nvPicPr>
        <p:blipFill>
          <a:blip r:embed="rId2"/>
          <a:stretch>
            <a:fillRect/>
          </a:stretch>
        </p:blipFill>
        <p:spPr>
          <a:xfrm>
            <a:off x="2667000" y="2412158"/>
            <a:ext cx="5799097" cy="3597781"/>
          </a:xfrm>
          <a:prstGeom prst="rect">
            <a:avLst/>
          </a:prstGeom>
        </p:spPr>
      </p:pic>
      <p:pic>
        <p:nvPicPr>
          <p:cNvPr id="12" name="Picture 11">
            <a:extLst>
              <a:ext uri="{FF2B5EF4-FFF2-40B4-BE49-F238E27FC236}">
                <a16:creationId xmlns:a16="http://schemas.microsoft.com/office/drawing/2014/main" id="{3233DE3D-B955-4EE4-9407-D1FB3CA1110E}"/>
              </a:ext>
            </a:extLst>
          </p:cNvPr>
          <p:cNvPicPr>
            <a:picLocks noChangeAspect="1"/>
          </p:cNvPicPr>
          <p:nvPr/>
        </p:nvPicPr>
        <p:blipFill>
          <a:blip r:embed="rId3"/>
          <a:stretch>
            <a:fillRect/>
          </a:stretch>
        </p:blipFill>
        <p:spPr>
          <a:xfrm>
            <a:off x="5257800" y="2725490"/>
            <a:ext cx="3208297" cy="1532100"/>
          </a:xfrm>
          <a:prstGeom prst="rect">
            <a:avLst/>
          </a:prstGeom>
        </p:spPr>
      </p:pic>
      <p:sp>
        <p:nvSpPr>
          <p:cNvPr id="13" name="Rectangle 12">
            <a:extLst>
              <a:ext uri="{FF2B5EF4-FFF2-40B4-BE49-F238E27FC236}">
                <a16:creationId xmlns:a16="http://schemas.microsoft.com/office/drawing/2014/main" id="{87B71820-1A25-4872-AB0C-E284A67BE04C}"/>
              </a:ext>
            </a:extLst>
          </p:cNvPr>
          <p:cNvSpPr/>
          <p:nvPr/>
        </p:nvSpPr>
        <p:spPr>
          <a:xfrm>
            <a:off x="92792" y="3361888"/>
            <a:ext cx="2557616" cy="1323439"/>
          </a:xfrm>
          <a:prstGeom prst="rect">
            <a:avLst/>
          </a:prstGeom>
        </p:spPr>
        <p:txBody>
          <a:bodyPr wrap="square">
            <a:spAutoFit/>
          </a:bodyPr>
          <a:lstStyle/>
          <a:p>
            <a:r>
              <a:rPr lang="en-US" sz="1600" b="1" dirty="0">
                <a:solidFill>
                  <a:srgbClr val="161616"/>
                </a:solidFill>
                <a:latin typeface="Calibri" panose="020F0502020204030204" pitchFamily="34" charset="0"/>
                <a:cs typeface="Calibri" panose="020F0502020204030204" pitchFamily="34" charset="0"/>
              </a:rPr>
              <a:t>Team content</a:t>
            </a:r>
            <a:r>
              <a:rPr lang="en-US" sz="1600" dirty="0">
                <a:solidFill>
                  <a:srgbClr val="161616"/>
                </a:solidFill>
                <a:latin typeface="Calibri" panose="020F0502020204030204" pitchFamily="34" charset="0"/>
                <a:cs typeface="Calibri" panose="020F0502020204030204" pitchFamily="34" charset="0"/>
              </a:rPr>
              <a:t> - items in this folder are public and available to all Cognos Analytics users with proper permissions.</a:t>
            </a:r>
            <a:endParaRPr lang="en-US" sz="1600" dirty="0">
              <a:latin typeface="Calibri" panose="020F0502020204030204" pitchFamily="34" charset="0"/>
              <a:cs typeface="Calibri" panose="020F0502020204030204" pitchFamily="34" charset="0"/>
            </a:endParaRPr>
          </a:p>
        </p:txBody>
      </p:sp>
      <p:sp>
        <p:nvSpPr>
          <p:cNvPr id="14" name="Rectangle 1">
            <a:extLst>
              <a:ext uri="{FF2B5EF4-FFF2-40B4-BE49-F238E27FC236}">
                <a16:creationId xmlns:a16="http://schemas.microsoft.com/office/drawing/2014/main" id="{98AEE250-534A-45B4-B891-ED56B8EC2BA4}"/>
              </a:ext>
            </a:extLst>
          </p:cNvPr>
          <p:cNvSpPr>
            <a:spLocks noChangeArrowheads="1"/>
          </p:cNvSpPr>
          <p:nvPr/>
        </p:nvSpPr>
        <p:spPr bwMode="auto">
          <a:xfrm>
            <a:off x="188042" y="2444115"/>
            <a:ext cx="2367116" cy="9848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161616"/>
                </a:solidFill>
                <a:effectLst/>
                <a:latin typeface="Calibri" panose="020F0502020204030204" pitchFamily="34" charset="0"/>
                <a:cs typeface="Calibri" panose="020F0502020204030204" pitchFamily="34" charset="0"/>
              </a:rPr>
              <a:t>My content </a:t>
            </a:r>
            <a:r>
              <a:rPr lang="en-US" altLang="en-US" sz="1600" dirty="0">
                <a:solidFill>
                  <a:srgbClr val="161616"/>
                </a:solidFill>
                <a:latin typeface="Calibri" panose="020F0502020204030204" pitchFamily="34" charset="0"/>
                <a:cs typeface="Calibri" panose="020F0502020204030204" pitchFamily="34" charset="0"/>
              </a:rPr>
              <a:t>-</a:t>
            </a:r>
            <a:r>
              <a:rPr kumimoji="0" lang="en-US" altLang="en-US" sz="1600" b="0" i="0" u="none" strike="noStrike" cap="none" normalizeH="0" baseline="0" dirty="0">
                <a:ln>
                  <a:noFill/>
                </a:ln>
                <a:solidFill>
                  <a:srgbClr val="161616"/>
                </a:solidFill>
                <a:effectLst/>
                <a:latin typeface="Calibri" panose="020F0502020204030204" pitchFamily="34" charset="0"/>
                <a:cs typeface="Calibri" panose="020F0502020204030204" pitchFamily="34" charset="0"/>
              </a:rPr>
              <a:t> items in this folder are private and only you can see them.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E63881CD-1B0B-4F97-A761-C5F4C1D9FA8A}"/>
              </a:ext>
            </a:extLst>
          </p:cNvPr>
          <p:cNvSpPr txBox="1"/>
          <p:nvPr/>
        </p:nvSpPr>
        <p:spPr>
          <a:xfrm>
            <a:off x="92792" y="1492004"/>
            <a:ext cx="8777748" cy="707886"/>
          </a:xfrm>
          <a:prstGeom prst="rect">
            <a:avLst/>
          </a:prstGeom>
          <a:noFill/>
        </p:spPr>
        <p:txBody>
          <a:bodyPr wrap="square" rtlCol="0">
            <a:spAutoFit/>
          </a:bodyPr>
          <a:lstStyle/>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You can now change your view of content from a list to tile view. </a:t>
            </a:r>
          </a:p>
        </p:txBody>
      </p:sp>
      <p:pic>
        <p:nvPicPr>
          <p:cNvPr id="9" name="Picture 2" descr="Logo, company name&#10;&#10;Description automatically generated">
            <a:extLst>
              <a:ext uri="{FF2B5EF4-FFF2-40B4-BE49-F238E27FC236}">
                <a16:creationId xmlns:a16="http://schemas.microsoft.com/office/drawing/2014/main" id="{42816968-89A6-41B1-87FE-058EDDE09264}"/>
              </a:ext>
            </a:extLst>
          </p:cNvPr>
          <p:cNvPicPr>
            <a:picLocks noChangeAspect="1"/>
          </p:cNvPicPr>
          <p:nvPr/>
        </p:nvPicPr>
        <p:blipFill>
          <a:blip r:embed="rId4"/>
          <a:stretch>
            <a:fillRect/>
          </a:stretch>
        </p:blipFill>
        <p:spPr>
          <a:xfrm>
            <a:off x="472613" y="143838"/>
            <a:ext cx="1869896" cy="1573184"/>
          </a:xfrm>
          <a:prstGeom prst="rect">
            <a:avLst/>
          </a:prstGeom>
        </p:spPr>
      </p:pic>
    </p:spTree>
    <p:extLst>
      <p:ext uri="{BB962C8B-B14F-4D97-AF65-F5344CB8AC3E}">
        <p14:creationId xmlns:p14="http://schemas.microsoft.com/office/powerpoint/2010/main" val="144316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AFD75D-9C42-43BA-8A0E-C473C0AC0B64}"/>
              </a:ext>
            </a:extLst>
          </p:cNvPr>
          <p:cNvSpPr>
            <a:spLocks noGrp="1"/>
          </p:cNvSpPr>
          <p:nvPr>
            <p:ph type="title"/>
          </p:nvPr>
        </p:nvSpPr>
        <p:spPr>
          <a:xfrm>
            <a:off x="2438400" y="266200"/>
            <a:ext cx="6248400" cy="785667"/>
          </a:xfrm>
        </p:spPr>
        <p:txBody>
          <a:bodyPr/>
          <a:lstStyle/>
          <a:p>
            <a:r>
              <a:rPr lang="en-US" dirty="0">
                <a:solidFill>
                  <a:schemeClr val="bg1"/>
                </a:solidFill>
                <a:latin typeface="Calibri" panose="020F0502020204030204" pitchFamily="34" charset="0"/>
                <a:cs typeface="Calibri" panose="020F0502020204030204" pitchFamily="34" charset="0"/>
              </a:rPr>
              <a:t>Content View Icons</a:t>
            </a:r>
          </a:p>
        </p:txBody>
      </p:sp>
      <p:sp>
        <p:nvSpPr>
          <p:cNvPr id="16" name="TextBox 15">
            <a:extLst>
              <a:ext uri="{FF2B5EF4-FFF2-40B4-BE49-F238E27FC236}">
                <a16:creationId xmlns:a16="http://schemas.microsoft.com/office/drawing/2014/main" id="{E63881CD-1B0B-4F97-A761-C5F4C1D9FA8A}"/>
              </a:ext>
            </a:extLst>
          </p:cNvPr>
          <p:cNvSpPr txBox="1"/>
          <p:nvPr/>
        </p:nvSpPr>
        <p:spPr>
          <a:xfrm>
            <a:off x="141932" y="1918627"/>
            <a:ext cx="8777748" cy="40011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Actions toolbar: This toolbar is available in both </a:t>
            </a:r>
            <a:r>
              <a:rPr lang="en-US" b="1" dirty="0">
                <a:latin typeface="Calibri" panose="020F0502020204030204" pitchFamily="34" charset="0"/>
                <a:cs typeface="Calibri" panose="020F0502020204030204" pitchFamily="34" charset="0"/>
              </a:rPr>
              <a:t>List view</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Tiles view</a:t>
            </a:r>
            <a:r>
              <a:rPr lang="en-US" dirty="0">
                <a:latin typeface="Calibri" panose="020F0502020204030204" pitchFamily="34" charset="0"/>
                <a:cs typeface="Calibri" panose="020F0502020204030204" pitchFamily="34" charset="0"/>
              </a:rPr>
              <a:t>.</a:t>
            </a:r>
          </a:p>
        </p:txBody>
      </p:sp>
      <p:sp>
        <p:nvSpPr>
          <p:cNvPr id="19" name="Rectangle 18">
            <a:extLst>
              <a:ext uri="{FF2B5EF4-FFF2-40B4-BE49-F238E27FC236}">
                <a16:creationId xmlns:a16="http://schemas.microsoft.com/office/drawing/2014/main" id="{EFD2B71B-38D8-4C5E-AF8D-93F2EED07EFE}"/>
              </a:ext>
            </a:extLst>
          </p:cNvPr>
          <p:cNvSpPr/>
          <p:nvPr/>
        </p:nvSpPr>
        <p:spPr>
          <a:xfrm>
            <a:off x="135710" y="2597708"/>
            <a:ext cx="8458200" cy="1015663"/>
          </a:xfrm>
          <a:prstGeom prst="rect">
            <a:avLst/>
          </a:prstGeom>
        </p:spPr>
        <p:txBody>
          <a:bodyPr wrap="square">
            <a:spAutoFit/>
          </a:bodyPr>
          <a:lstStyle/>
          <a:p>
            <a:r>
              <a:rPr lang="en-US" dirty="0">
                <a:solidFill>
                  <a:srgbClr val="161616"/>
                </a:solidFill>
                <a:latin typeface="Calibri" panose="020F0502020204030204" pitchFamily="34" charset="0"/>
                <a:cs typeface="Calibri" panose="020F0502020204030204" pitchFamily="34" charset="0"/>
              </a:rPr>
              <a:t>The menu contains a complete list of actions that are available for the selected item based on the user permissions. From this menu, you can edit an item, view its properties or details pane, add a shortcut, or delete the item.</a:t>
            </a:r>
            <a:endParaRPr lang="en-US" dirty="0">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C880CA97-F1DD-476A-9D2F-E1F92891606C}"/>
              </a:ext>
            </a:extLst>
          </p:cNvPr>
          <p:cNvPicPr>
            <a:picLocks noChangeAspect="1"/>
          </p:cNvPicPr>
          <p:nvPr/>
        </p:nvPicPr>
        <p:blipFill>
          <a:blip r:embed="rId3"/>
          <a:stretch>
            <a:fillRect/>
          </a:stretch>
        </p:blipFill>
        <p:spPr>
          <a:xfrm>
            <a:off x="1946684" y="3892342"/>
            <a:ext cx="4333875" cy="695325"/>
          </a:xfrm>
          <a:prstGeom prst="rect">
            <a:avLst/>
          </a:prstGeom>
        </p:spPr>
      </p:pic>
      <p:sp>
        <p:nvSpPr>
          <p:cNvPr id="20" name="TextBox 19">
            <a:extLst>
              <a:ext uri="{FF2B5EF4-FFF2-40B4-BE49-F238E27FC236}">
                <a16:creationId xmlns:a16="http://schemas.microsoft.com/office/drawing/2014/main" id="{27519658-AA52-4362-9F6D-FD6CCDC05D13}"/>
              </a:ext>
            </a:extLst>
          </p:cNvPr>
          <p:cNvSpPr txBox="1"/>
          <p:nvPr/>
        </p:nvSpPr>
        <p:spPr>
          <a:xfrm>
            <a:off x="961352" y="4935861"/>
            <a:ext cx="6839712"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Note: </a:t>
            </a:r>
            <a:r>
              <a:rPr lang="en-US" sz="2000" dirty="0">
                <a:latin typeface="Calibri" panose="020F0502020204030204" pitchFamily="34" charset="0"/>
                <a:cs typeface="Calibri" panose="020F0502020204030204" pitchFamily="34" charset="0"/>
              </a:rPr>
              <a:t>The toolbars between My Content and Team Content are similar. Mouse</a:t>
            </a:r>
            <a:r>
              <a:rPr lang="en-US" dirty="0">
                <a:latin typeface="Calibri" panose="020F0502020204030204" pitchFamily="34" charset="0"/>
                <a:cs typeface="Calibri" panose="020F0502020204030204" pitchFamily="34" charset="0"/>
              </a:rPr>
              <a:t> over the icons will show what each icon does. </a:t>
            </a:r>
          </a:p>
        </p:txBody>
      </p:sp>
      <p:pic>
        <p:nvPicPr>
          <p:cNvPr id="7" name="Picture 2" descr="Logo, company name&#10;&#10;Description automatically generated">
            <a:extLst>
              <a:ext uri="{FF2B5EF4-FFF2-40B4-BE49-F238E27FC236}">
                <a16:creationId xmlns:a16="http://schemas.microsoft.com/office/drawing/2014/main" id="{F4D320DA-4BC9-4705-B1C2-306F92E20979}"/>
              </a:ext>
            </a:extLst>
          </p:cNvPr>
          <p:cNvPicPr>
            <a:picLocks noChangeAspect="1"/>
          </p:cNvPicPr>
          <p:nvPr/>
        </p:nvPicPr>
        <p:blipFill>
          <a:blip r:embed="rId4"/>
          <a:stretch>
            <a:fillRect/>
          </a:stretch>
        </p:blipFill>
        <p:spPr>
          <a:xfrm>
            <a:off x="472613" y="143838"/>
            <a:ext cx="1869896" cy="1573184"/>
          </a:xfrm>
          <a:prstGeom prst="rect">
            <a:avLst/>
          </a:prstGeom>
        </p:spPr>
      </p:pic>
    </p:spTree>
    <p:extLst>
      <p:ext uri="{BB962C8B-B14F-4D97-AF65-F5344CB8AC3E}">
        <p14:creationId xmlns:p14="http://schemas.microsoft.com/office/powerpoint/2010/main" val="3187956708"/>
      </p:ext>
    </p:extLst>
  </p:cSld>
  <p:clrMapOvr>
    <a:masterClrMapping/>
  </p:clrMapOvr>
</p:sld>
</file>

<file path=ppt/theme/theme1.xml><?xml version="1.0" encoding="utf-8"?>
<a:theme xmlns:a="http://schemas.openxmlformats.org/drawingml/2006/main" name="WSU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SU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DD480641A05F418A314D1135DADE7F" ma:contentTypeVersion="12" ma:contentTypeDescription="Create a new document." ma:contentTypeScope="" ma:versionID="0f9ce49d4ef1b7330e3067972f0e2839">
  <xsd:schema xmlns:xsd="http://www.w3.org/2001/XMLSchema" xmlns:xs="http://www.w3.org/2001/XMLSchema" xmlns:p="http://schemas.microsoft.com/office/2006/metadata/properties" xmlns:ns3="63204958-89c9-4bb5-90ad-aa82231978d3" xmlns:ns4="7a535b10-0602-407f-bc7d-bfda73f96fbc" targetNamespace="http://schemas.microsoft.com/office/2006/metadata/properties" ma:root="true" ma:fieldsID="67f729c85a961232f151babd133159d6" ns3:_="" ns4:_="">
    <xsd:import namespace="63204958-89c9-4bb5-90ad-aa82231978d3"/>
    <xsd:import namespace="7a535b10-0602-407f-bc7d-bfda73f96fbc"/>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EventHashCode" minOccurs="0"/>
                <xsd:element ref="ns4:MediaServiceGenerationTime" minOccurs="0"/>
                <xsd:element ref="ns4:MediaServiceDateTaken" minOccurs="0"/>
                <xsd:element ref="ns4:MediaServiceAutoTag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204958-89c9-4bb5-90ad-aa82231978d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535b10-0602-407f-bc7d-bfda73f96fbc"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0F56F8-0478-4294-AEA5-0C2A83B03FCF}">
  <ds:schemaRefs>
    <ds:schemaRef ds:uri="http://purl.org/dc/dcmitype/"/>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7a535b10-0602-407f-bc7d-bfda73f96fbc"/>
    <ds:schemaRef ds:uri="63204958-89c9-4bb5-90ad-aa82231978d3"/>
    <ds:schemaRef ds:uri="http://schemas.microsoft.com/office/2006/metadata/properties"/>
  </ds:schemaRefs>
</ds:datastoreItem>
</file>

<file path=customXml/itemProps2.xml><?xml version="1.0" encoding="utf-8"?>
<ds:datastoreItem xmlns:ds="http://schemas.openxmlformats.org/officeDocument/2006/customXml" ds:itemID="{74683FE2-17BD-49CC-A67C-5107CBDF78C5}">
  <ds:schemaRefs>
    <ds:schemaRef ds:uri="http://schemas.microsoft.com/sharepoint/v3/contenttype/forms"/>
  </ds:schemaRefs>
</ds:datastoreItem>
</file>

<file path=customXml/itemProps3.xml><?xml version="1.0" encoding="utf-8"?>
<ds:datastoreItem xmlns:ds="http://schemas.openxmlformats.org/officeDocument/2006/customXml" ds:itemID="{FB3504AB-A1AA-4033-B753-E491B7A1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204958-89c9-4bb5-90ad-aa82231978d3"/>
    <ds:schemaRef ds:uri="7a535b10-0602-407f-bc7d-bfda73f96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WSU Theme</Template>
  <TotalTime>150</TotalTime>
  <Words>829</Words>
  <Application>Microsoft Office PowerPoint</Application>
  <PresentationFormat>On-screen Show (4:3)</PresentationFormat>
  <Paragraphs>138</Paragraphs>
  <Slides>24</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ＭＳ Ｐゴシック</vt:lpstr>
      <vt:lpstr>Arial</vt:lpstr>
      <vt:lpstr>Calibri</vt:lpstr>
      <vt:lpstr>Garamond</vt:lpstr>
      <vt:lpstr>Times</vt:lpstr>
      <vt:lpstr>Wingdings</vt:lpstr>
      <vt:lpstr>WSU Theme</vt:lpstr>
      <vt:lpstr>WSU Theme</vt:lpstr>
      <vt:lpstr>PowerPoint Presentation</vt:lpstr>
      <vt:lpstr>What is Cognos?</vt:lpstr>
      <vt:lpstr>Cognos Data Sources</vt:lpstr>
      <vt:lpstr>Cognos Security Roles</vt:lpstr>
      <vt:lpstr>Introduction COGNOS Analytics 11.2 </vt:lpstr>
      <vt:lpstr>Welcome Page</vt:lpstr>
      <vt:lpstr>Menu</vt:lpstr>
      <vt:lpstr>Content View</vt:lpstr>
      <vt:lpstr>Content View Icons</vt:lpstr>
      <vt:lpstr>Content View Icons</vt:lpstr>
      <vt:lpstr>Content View Icons</vt:lpstr>
      <vt:lpstr>Content View Icons</vt:lpstr>
      <vt:lpstr>Search </vt:lpstr>
      <vt:lpstr>Filter</vt:lpstr>
      <vt:lpstr>Recent</vt:lpstr>
      <vt:lpstr>View Switcher</vt:lpstr>
      <vt:lpstr>Accessing Cognos</vt:lpstr>
      <vt:lpstr>WSU Portal USER Portal</vt:lpstr>
      <vt:lpstr>WSU Portal USER Portal</vt:lpstr>
      <vt:lpstr>Graduation Portal Page Example</vt:lpstr>
      <vt:lpstr>What’s Next </vt:lpstr>
      <vt:lpstr>COGNOS Documentation </vt:lpstr>
      <vt:lpstr>COGNOS Videos </vt:lpstr>
      <vt:lpstr>Questions/Comments...</vt:lpstr>
    </vt:vector>
  </TitlesOfParts>
  <Company>Wayne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ODS/Cognos Training</dc:title>
  <dc:creator>mgherardini</dc:creator>
  <cp:lastModifiedBy>Carly Cirilli</cp:lastModifiedBy>
  <cp:revision>38</cp:revision>
  <cp:lastPrinted>2018-02-07T19:26:15Z</cp:lastPrinted>
  <dcterms:created xsi:type="dcterms:W3CDTF">2005-07-25T20:06:09Z</dcterms:created>
  <dcterms:modified xsi:type="dcterms:W3CDTF">2022-04-25T14:15:43Z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0x0101007ADD480641A05F418A314D1135DADE7F</vt:lpwstr>
  </property>
</Properties>
</file>